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706" r:id="rId5"/>
    <p:sldMasterId id="2147483715" r:id="rId6"/>
    <p:sldMasterId id="2147483724" r:id="rId7"/>
    <p:sldMasterId id="2147483736" r:id="rId8"/>
  </p:sldMasterIdLst>
  <p:notesMasterIdLst>
    <p:notesMasterId r:id="rId32"/>
  </p:notesMasterIdLst>
  <p:sldIdLst>
    <p:sldId id="2147377499" r:id="rId9"/>
    <p:sldId id="2147377500" r:id="rId10"/>
    <p:sldId id="2147377502" r:id="rId11"/>
    <p:sldId id="2147377503" r:id="rId12"/>
    <p:sldId id="2147377505" r:id="rId13"/>
    <p:sldId id="2147377535" r:id="rId14"/>
    <p:sldId id="2147377536" r:id="rId15"/>
    <p:sldId id="2147377507" r:id="rId16"/>
    <p:sldId id="2147377508" r:id="rId17"/>
    <p:sldId id="2147377509" r:id="rId18"/>
    <p:sldId id="2147377510" r:id="rId19"/>
    <p:sldId id="2147377511" r:id="rId20"/>
    <p:sldId id="2147377512" r:id="rId21"/>
    <p:sldId id="2147377513" r:id="rId22"/>
    <p:sldId id="2147377514" r:id="rId23"/>
    <p:sldId id="2147377515" r:id="rId24"/>
    <p:sldId id="2147377516" r:id="rId25"/>
    <p:sldId id="2147377517" r:id="rId26"/>
    <p:sldId id="2147377518" r:id="rId27"/>
    <p:sldId id="2147377519" r:id="rId28"/>
    <p:sldId id="2147377534" r:id="rId29"/>
    <p:sldId id="2147377523" r:id="rId30"/>
    <p:sldId id="214737752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so2iDXIFeuKMBNFXKkgl3A==" hashData="zRlU4Ii44xRKtI60RFmzchrDn3l2r3medNaHeNDVfnAwqdVe4HfbrfHQLrhnwkNY6US1WFp/g8vZ84e78uUGxw=="/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472C4"/>
    <a:srgbClr val="C028B9"/>
    <a:srgbClr val="F3F3F5"/>
    <a:srgbClr val="E2E2E4"/>
    <a:srgbClr val="CA6DC7"/>
    <a:srgbClr val="C970D2"/>
    <a:srgbClr val="00080F"/>
    <a:srgbClr val="A774CE"/>
    <a:srgbClr val="00A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809" autoAdjust="0"/>
  </p:normalViewPr>
  <p:slideViewPr>
    <p:cSldViewPr snapToGrid="0">
      <p:cViewPr varScale="1">
        <p:scale>
          <a:sx n="79" d="100"/>
          <a:sy n="79" d="100"/>
        </p:scale>
        <p:origin x="2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72796-4562-4208-B318-B2336ADE78D8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71AC3-310E-447E-BA10-A22E90146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0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01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0694F-5ADA-4B42-A3FD-2D4B5C0D0C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6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9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28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F0F43-BA17-4800-96B8-BD7BBD697D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60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740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8F0F43-BA17-4800-96B8-BD7BBD697D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882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164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756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59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303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36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71AC3-310E-447E-BA10-A22E901463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86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969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197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151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049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latin typeface="Verlag Light" pitchFamily="2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174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898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900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794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71AC3-310E-447E-BA10-A22E901463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042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5FE60-83AD-4CBA-A77F-C5A2C9DA0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D6D5C-338B-4F2D-BC65-4A7FBF64A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CD5E4-97CF-439D-8B87-3213CDF26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06BAC-B5C6-472E-8353-D4BBA4674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D2865-90A6-4DDF-96BA-44F55FE6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4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120E-FB7E-475B-857C-74754FC1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2ACF6-B1C2-46A5-AA76-F57787775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18266-BFB5-4D43-BB5B-1A6116A74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63BB5-A93A-43D0-8A6C-F7C1DAA4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18C53-188B-459F-9E62-81E4B3CD6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5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4625B4-C6DE-4D36-A406-75FC49C11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F8199-967E-4BB7-B18F-A208EF1A0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54E2A-C9EA-4346-8D79-107200E85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3BC65-3399-4996-9923-5A6AFAB3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FB2BF-94F3-46B1-A829-4D180F6B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plit Scre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B57F6ED5-8040-304B-8D87-1675A692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555924"/>
            <a:ext cx="5448300" cy="1604867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82ED373-9D34-E641-9B06-B7240D2D65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196" y="2332596"/>
            <a:ext cx="5447627" cy="7504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bg2">
                    <a:lumMod val="50000"/>
                  </a:schemeClr>
                </a:solidFill>
                <a:latin typeface="Lemance" panose="020B0503020203020204" pitchFamily="34" charset="77"/>
                <a:cs typeface="Lemance" panose="020B0503020203020204" pitchFamily="34" charset="77"/>
              </a:defRPr>
            </a:lvl1pPr>
            <a:lvl2pPr marL="457189" indent="0" algn="l">
              <a:lnSpc>
                <a:spcPct val="100000"/>
              </a:lnSpc>
              <a:buNone/>
              <a:defRPr sz="2000" b="0" i="0">
                <a:solidFill>
                  <a:schemeClr val="bg2">
                    <a:lumMod val="50000"/>
                  </a:schemeClr>
                </a:solidFill>
                <a:latin typeface="Lemance" panose="020B0503020203020204" pitchFamily="34" charset="77"/>
                <a:cs typeface="Lemance" panose="020B0503020203020204" pitchFamily="34" charset="77"/>
              </a:defRPr>
            </a:lvl2pPr>
            <a:lvl3pPr marL="914377" indent="0" algn="l">
              <a:lnSpc>
                <a:spcPct val="100000"/>
              </a:lnSpc>
              <a:buNone/>
              <a:defRPr sz="18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3pPr>
            <a:lvl4pPr marL="1371566" indent="0" algn="l">
              <a:lnSpc>
                <a:spcPct val="100000"/>
              </a:lnSpc>
              <a:buNone/>
              <a:defRPr sz="16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4pPr>
            <a:lvl5pPr marL="1828754" indent="0" algn="l">
              <a:lnSpc>
                <a:spcPct val="100000"/>
              </a:lnSpc>
              <a:buNone/>
              <a:defRPr sz="16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1FC70C4-10B5-4B43-B911-005C12BF62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602" y="3639684"/>
            <a:ext cx="3475935" cy="15116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1pPr>
            <a:lvl2pPr marL="457189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2pPr>
            <a:lvl3pPr marL="914377" indent="0" algn="l">
              <a:lnSpc>
                <a:spcPct val="100000"/>
              </a:lnSpc>
              <a:buNone/>
              <a:defRPr sz="18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3pPr>
            <a:lvl4pPr marL="1371566" indent="0" algn="l">
              <a:lnSpc>
                <a:spcPct val="100000"/>
              </a:lnSpc>
              <a:buNone/>
              <a:defRPr sz="16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4pPr>
            <a:lvl5pPr marL="1828754" indent="0" algn="l">
              <a:lnSpc>
                <a:spcPct val="100000"/>
              </a:lnSpc>
              <a:buNone/>
              <a:defRPr sz="16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C03E651-F6A8-2843-AE15-2CF8B3328A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0117" y="4274165"/>
            <a:ext cx="3475935" cy="15116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1pPr>
            <a:lvl2pPr marL="457189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2pPr>
            <a:lvl3pPr marL="914377" indent="0" algn="l">
              <a:lnSpc>
                <a:spcPct val="100000"/>
              </a:lnSpc>
              <a:buNone/>
              <a:defRPr sz="18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3pPr>
            <a:lvl4pPr marL="1371566" indent="0" algn="l">
              <a:lnSpc>
                <a:spcPct val="100000"/>
              </a:lnSpc>
              <a:buNone/>
              <a:defRPr sz="16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4pPr>
            <a:lvl5pPr marL="1828754" indent="0" algn="l">
              <a:lnSpc>
                <a:spcPct val="100000"/>
              </a:lnSpc>
              <a:buNone/>
              <a:defRPr sz="16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4107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263899-442C-BD4C-AB57-E0988B6745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0400" y="0"/>
            <a:ext cx="51816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6454FD-8EAC-024A-9225-CED2A12EA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215" y="621798"/>
            <a:ext cx="6288503" cy="5811086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3599">
                <a:solidFill>
                  <a:schemeClr val="tx1"/>
                </a:solidFill>
                <a:latin typeface="Verlag Book" pitchFamily="2" charset="0"/>
              </a:defRPr>
            </a:lvl1pPr>
            <a:lvl2pPr marL="457086" indent="0">
              <a:lnSpc>
                <a:spcPct val="100000"/>
              </a:lnSpc>
              <a:spcAft>
                <a:spcPts val="1200"/>
              </a:spcAft>
              <a:buNone/>
              <a:defRPr sz="2400" i="0">
                <a:solidFill>
                  <a:schemeClr val="bg2">
                    <a:lumMod val="25000"/>
                  </a:schemeClr>
                </a:solidFill>
                <a:latin typeface="Verlag Book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8121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9F8168-AD67-4579-B077-3ECAD27AE8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auto">
          <a:xfrm>
            <a:off x="-1" y="-1"/>
            <a:ext cx="8680174" cy="6858000"/>
          </a:xfrm>
          <a:custGeom>
            <a:avLst/>
            <a:gdLst>
              <a:gd name="connsiteX0" fmla="*/ 0 w 8680174"/>
              <a:gd name="connsiteY0" fmla="*/ 0 h 6858000"/>
              <a:gd name="connsiteX1" fmla="*/ 8680174 w 8680174"/>
              <a:gd name="connsiteY1" fmla="*/ 0 h 6858000"/>
              <a:gd name="connsiteX2" fmla="*/ 8680174 w 8680174"/>
              <a:gd name="connsiteY2" fmla="*/ 6858000 h 6858000"/>
              <a:gd name="connsiteX3" fmla="*/ 0 w 86801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0174" h="6858000">
                <a:moveTo>
                  <a:pt x="0" y="0"/>
                </a:moveTo>
                <a:lnTo>
                  <a:pt x="8680174" y="0"/>
                </a:lnTo>
                <a:lnTo>
                  <a:pt x="868017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95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9F8168-AD67-4579-B077-3ECAD27AE8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auto">
          <a:xfrm>
            <a:off x="-1" y="-1"/>
            <a:ext cx="8680174" cy="6858000"/>
          </a:xfrm>
          <a:custGeom>
            <a:avLst/>
            <a:gdLst>
              <a:gd name="connsiteX0" fmla="*/ 0 w 8680174"/>
              <a:gd name="connsiteY0" fmla="*/ 0 h 6858000"/>
              <a:gd name="connsiteX1" fmla="*/ 8680174 w 8680174"/>
              <a:gd name="connsiteY1" fmla="*/ 0 h 6858000"/>
              <a:gd name="connsiteX2" fmla="*/ 8680174 w 8680174"/>
              <a:gd name="connsiteY2" fmla="*/ 6858000 h 6858000"/>
              <a:gd name="connsiteX3" fmla="*/ 0 w 86801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0174" h="6858000">
                <a:moveTo>
                  <a:pt x="0" y="0"/>
                </a:moveTo>
                <a:lnTo>
                  <a:pt x="8680174" y="0"/>
                </a:lnTo>
                <a:lnTo>
                  <a:pt x="868017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95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UMISPA-PPT-TEMPLATE-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NS DTBY final logos_1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05" y="5590671"/>
            <a:ext cx="1029479" cy="83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9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UMISPA-PPT-TEMPLATE-4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22"/>
          <a:stretch/>
        </p:blipFill>
        <p:spPr>
          <a:xfrm>
            <a:off x="0" y="0"/>
            <a:ext cx="12192000" cy="4565904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20E47-7264-764D-862F-11A6FC7828E5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5AC7A-E2D5-4741-BEBB-0FB10E384F9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319173"/>
            <a:ext cx="12192000" cy="492440"/>
          </a:xfrm>
          <a:prstGeom prst="rect">
            <a:avLst/>
          </a:prstGeom>
          <a:gradFill flip="none" rotWithShape="1">
            <a:gsLst>
              <a:gs pos="100000">
                <a:srgbClr val="000830"/>
              </a:gs>
              <a:gs pos="0">
                <a:srgbClr val="00C3C6"/>
              </a:gs>
              <a:gs pos="46000">
                <a:srgbClr val="007EB1"/>
              </a:gs>
            </a:gsLst>
            <a:lin ang="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48923" y="6382512"/>
            <a:ext cx="365760" cy="3657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5465732"/>
            <a:ext cx="12192000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10469" y="2218333"/>
            <a:ext cx="10363200" cy="1644056"/>
          </a:xfrm>
          <a:prstGeom prst="rect">
            <a:avLst/>
          </a:prstGeom>
        </p:spPr>
        <p:txBody>
          <a:bodyPr/>
          <a:lstStyle>
            <a:lvl1pPr algn="l">
              <a:defRPr sz="5333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SLIDE TITLE</a:t>
            </a:r>
          </a:p>
        </p:txBody>
      </p:sp>
      <p:pic>
        <p:nvPicPr>
          <p:cNvPr id="2" name="Picture 1" descr="NS DTBY final logos_1_color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570" y="5387879"/>
            <a:ext cx="1280173" cy="103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2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UMISPA-PPT-TEMPLATE-43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5"/>
          <a:stretch/>
        </p:blipFill>
        <p:spPr>
          <a:xfrm>
            <a:off x="0" y="0"/>
            <a:ext cx="12192000" cy="62788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10469" y="2451826"/>
            <a:ext cx="10363200" cy="842929"/>
          </a:xfrm>
          <a:prstGeom prst="rect">
            <a:avLst/>
          </a:prstGeom>
        </p:spPr>
        <p:txBody>
          <a:bodyPr/>
          <a:lstStyle>
            <a:lvl1pPr algn="l">
              <a:defRPr sz="4267">
                <a:solidFill>
                  <a:srgbClr val="FFFFFF"/>
                </a:solidFill>
              </a:defRPr>
            </a:lvl1pPr>
          </a:lstStyle>
          <a:p>
            <a:r>
              <a:rPr lang="en-US"/>
              <a:t>DIVIDER SLIDE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0469" y="3305493"/>
            <a:ext cx="9752731" cy="4885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6" name="Picture 5" descr="NS DTBY final logos_4_FOUNTAIN-blue-02-03-04-05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7051" y="6382968"/>
            <a:ext cx="3576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UMISPA-PPT-TEMPLATE-44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33"/>
          <a:stretch/>
        </p:blipFill>
        <p:spPr>
          <a:xfrm>
            <a:off x="0" y="6270464"/>
            <a:ext cx="12192000" cy="58753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20E47-7264-764D-862F-11A6FC7828E5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5AC7A-E2D5-4741-BEBB-0FB10E384F9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646569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46569"/>
                </a:solidFill>
              </a:defRPr>
            </a:lvl1pPr>
            <a:lvl2pPr>
              <a:defRPr>
                <a:solidFill>
                  <a:srgbClr val="646569"/>
                </a:solidFill>
              </a:defRPr>
            </a:lvl2pPr>
            <a:lvl3pPr>
              <a:defRPr>
                <a:solidFill>
                  <a:srgbClr val="646569"/>
                </a:solidFill>
              </a:defRPr>
            </a:lvl3pPr>
            <a:lvl4pPr>
              <a:defRPr>
                <a:solidFill>
                  <a:srgbClr val="646569"/>
                </a:solidFill>
              </a:defRPr>
            </a:lvl4pPr>
            <a:lvl5pPr>
              <a:defRPr>
                <a:solidFill>
                  <a:srgbClr val="64656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482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DCAA-3A01-43AA-AADF-CB15DEB73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E3D8B-009C-4651-9A10-879366A7B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EA39E-3264-43D4-A788-09FCDD70B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9F7E1-3FA4-494F-92D7-F1DFEB30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42C7-00EF-4F4D-9FE6-8911B2A3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99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MISPA-PPT-TEMPLATE-4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646569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46569"/>
                </a:solidFill>
              </a:defRPr>
            </a:lvl1pPr>
            <a:lvl2pPr>
              <a:defRPr>
                <a:solidFill>
                  <a:srgbClr val="646569"/>
                </a:solidFill>
              </a:defRPr>
            </a:lvl2pPr>
            <a:lvl3pPr>
              <a:defRPr>
                <a:solidFill>
                  <a:srgbClr val="646569"/>
                </a:solidFill>
              </a:defRPr>
            </a:lvl3pPr>
            <a:lvl4pPr>
              <a:defRPr>
                <a:solidFill>
                  <a:srgbClr val="646569"/>
                </a:solidFill>
              </a:defRPr>
            </a:lvl4pPr>
            <a:lvl5pPr>
              <a:defRPr>
                <a:solidFill>
                  <a:srgbClr val="64656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84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UMISPA-PPT-TEMPLATE-4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NS DTBY final logos_3_FOUNTAIN-white-02-0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6246" y="5594355"/>
            <a:ext cx="1026383" cy="10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7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6A3E8D5-0EC7-4C58-B189-BAE6F2125DF3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D0A9E0D-4AA1-4D54-B0B8-2815E4E878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994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UMISPA-PPT-TEMPLATE-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NS DTBY final logos_1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05" y="5590671"/>
            <a:ext cx="1029479" cy="83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UMISPA-PPT-TEMPLATE-4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22"/>
          <a:stretch/>
        </p:blipFill>
        <p:spPr>
          <a:xfrm>
            <a:off x="0" y="0"/>
            <a:ext cx="12192000" cy="4565904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20E47-7264-764D-862F-11A6FC7828E5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5AC7A-E2D5-4741-BEBB-0FB10E384F9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319173"/>
            <a:ext cx="12192000" cy="492440"/>
          </a:xfrm>
          <a:prstGeom prst="rect">
            <a:avLst/>
          </a:prstGeom>
          <a:gradFill flip="none" rotWithShape="1">
            <a:gsLst>
              <a:gs pos="100000">
                <a:srgbClr val="000830"/>
              </a:gs>
              <a:gs pos="0">
                <a:srgbClr val="00C3C6"/>
              </a:gs>
              <a:gs pos="46000">
                <a:srgbClr val="007EB1"/>
              </a:gs>
            </a:gsLst>
            <a:lin ang="0" scaled="1"/>
            <a:tileRect/>
          </a:gra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48923" y="6382512"/>
            <a:ext cx="365760" cy="3657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5465732"/>
            <a:ext cx="12192000" cy="49244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10469" y="2218333"/>
            <a:ext cx="10363200" cy="1644056"/>
          </a:xfrm>
          <a:prstGeom prst="rect">
            <a:avLst/>
          </a:prstGeom>
        </p:spPr>
        <p:txBody>
          <a:bodyPr/>
          <a:lstStyle>
            <a:lvl1pPr algn="l">
              <a:defRPr sz="5333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SLIDE TITLE</a:t>
            </a:r>
          </a:p>
        </p:txBody>
      </p:sp>
      <p:pic>
        <p:nvPicPr>
          <p:cNvPr id="2" name="Picture 1" descr="NS DTBY final logos_1_color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570" y="5387879"/>
            <a:ext cx="1280173" cy="103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UMISPA-PPT-TEMPLATE-43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5"/>
          <a:stretch/>
        </p:blipFill>
        <p:spPr>
          <a:xfrm>
            <a:off x="0" y="0"/>
            <a:ext cx="12192000" cy="62788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10469" y="2451826"/>
            <a:ext cx="10363200" cy="842929"/>
          </a:xfrm>
          <a:prstGeom prst="rect">
            <a:avLst/>
          </a:prstGeom>
        </p:spPr>
        <p:txBody>
          <a:bodyPr/>
          <a:lstStyle>
            <a:lvl1pPr algn="l">
              <a:defRPr sz="4267">
                <a:solidFill>
                  <a:srgbClr val="FFFFFF"/>
                </a:solidFill>
              </a:defRPr>
            </a:lvl1pPr>
          </a:lstStyle>
          <a:p>
            <a:r>
              <a:rPr lang="en-US"/>
              <a:t>DIVIDER SLIDE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0469" y="3305493"/>
            <a:ext cx="9752731" cy="4885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6" name="Picture 5" descr="NS DTBY final logos_4_FOUNTAIN-blue-02-03-04-05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7051" y="6382968"/>
            <a:ext cx="3576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UMISPA-PPT-TEMPLATE-44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33"/>
          <a:stretch/>
        </p:blipFill>
        <p:spPr>
          <a:xfrm>
            <a:off x="0" y="6270464"/>
            <a:ext cx="12192000" cy="58753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20E47-7264-764D-862F-11A6FC7828E5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5AC7A-E2D5-4741-BEBB-0FB10E384F9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646569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46569"/>
                </a:solidFill>
              </a:defRPr>
            </a:lvl1pPr>
            <a:lvl2pPr>
              <a:defRPr>
                <a:solidFill>
                  <a:srgbClr val="646569"/>
                </a:solidFill>
              </a:defRPr>
            </a:lvl2pPr>
            <a:lvl3pPr>
              <a:defRPr>
                <a:solidFill>
                  <a:srgbClr val="646569"/>
                </a:solidFill>
              </a:defRPr>
            </a:lvl3pPr>
            <a:lvl4pPr>
              <a:defRPr>
                <a:solidFill>
                  <a:srgbClr val="646569"/>
                </a:solidFill>
              </a:defRPr>
            </a:lvl4pPr>
            <a:lvl5pPr>
              <a:defRPr>
                <a:solidFill>
                  <a:srgbClr val="64656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22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MISPA-PPT-TEMPLATE-4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646569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46569"/>
                </a:solidFill>
              </a:defRPr>
            </a:lvl1pPr>
            <a:lvl2pPr>
              <a:defRPr>
                <a:solidFill>
                  <a:srgbClr val="646569"/>
                </a:solidFill>
              </a:defRPr>
            </a:lvl2pPr>
            <a:lvl3pPr>
              <a:defRPr>
                <a:solidFill>
                  <a:srgbClr val="646569"/>
                </a:solidFill>
              </a:defRPr>
            </a:lvl3pPr>
            <a:lvl4pPr>
              <a:defRPr>
                <a:solidFill>
                  <a:srgbClr val="646569"/>
                </a:solidFill>
              </a:defRPr>
            </a:lvl4pPr>
            <a:lvl5pPr>
              <a:defRPr>
                <a:solidFill>
                  <a:srgbClr val="64656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699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UMISPA-PPT-TEMPLATE-4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NS DTBY final logos_3_FOUNTAIN-white-02-0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6246" y="5594355"/>
            <a:ext cx="1026383" cy="10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6A3E8D5-0EC7-4C58-B189-BAE6F2125DF3}" type="datetimeFigureOut">
              <a:rPr kumimoji="1" lang="ja-JP" altLang="en-US" smtClean="0"/>
              <a:t>2022/7/12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D0A9E0D-4AA1-4D54-B0B8-2815E4E878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915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AAE9-C302-4949-8CFF-5002A119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582AC-7AF0-4EE8-97C2-CD9A8A7AE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CB46A-54E7-4B8D-A6B9-16E1E2A19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26667-C4AB-422B-8997-C77F273B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29412-F0EA-4326-9D9D-73698889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36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 b="0" i="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 b="0" i="0">
                <a:latin typeface="Verlag Book" pitchFamily="2" charset="0"/>
              </a:defRPr>
            </a:lvl1pPr>
            <a:lvl2pPr marL="0" indent="0" algn="ctr">
              <a:buSzTx/>
              <a:buFontTx/>
              <a:buNone/>
              <a:defRPr sz="2400" b="0" i="0">
                <a:latin typeface="Verlag Book" pitchFamily="2" charset="0"/>
              </a:defRPr>
            </a:lvl2pPr>
            <a:lvl3pPr marL="0" indent="0" algn="ctr">
              <a:buSzTx/>
              <a:buFontTx/>
              <a:buNone/>
              <a:defRPr sz="2400" b="0" i="0">
                <a:latin typeface="Verlag Book" pitchFamily="2" charset="0"/>
              </a:defRPr>
            </a:lvl3pPr>
            <a:lvl4pPr marL="0" indent="0" algn="ctr">
              <a:buSzTx/>
              <a:buFontTx/>
              <a:buNone/>
              <a:defRPr sz="2400" b="0" i="0">
                <a:latin typeface="Verlag Book" pitchFamily="2" charset="0"/>
              </a:defRPr>
            </a:lvl4pPr>
            <a:lvl5pPr marL="0" indent="0" algn="ctr">
              <a:buSzTx/>
              <a:buFontTx/>
              <a:buNone/>
              <a:defRPr sz="2400" b="0" i="0">
                <a:latin typeface="Verlag Book" pitchFamily="2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36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0" i="0"/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quarter" idx="1"/>
          </p:nvPr>
        </p:nvSpPr>
        <p:spPr>
          <a:xfrm>
            <a:off x="831850" y="4589463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 b="0" i="0">
                <a:solidFill>
                  <a:srgbClr val="888888"/>
                </a:solidFill>
                <a:latin typeface="Verlag Book" pitchFamily="2" charset="0"/>
              </a:defRPr>
            </a:lvl1pPr>
            <a:lvl2pPr marL="0" indent="0">
              <a:buSzTx/>
              <a:buFontTx/>
              <a:buNone/>
              <a:defRPr sz="2400" b="0" i="0">
                <a:solidFill>
                  <a:srgbClr val="888888"/>
                </a:solidFill>
                <a:latin typeface="Verlag Book" pitchFamily="2" charset="0"/>
              </a:defRPr>
            </a:lvl2pPr>
            <a:lvl3pPr marL="0" indent="0">
              <a:buSzTx/>
              <a:buFontTx/>
              <a:buNone/>
              <a:defRPr sz="2400" b="0" i="0">
                <a:solidFill>
                  <a:srgbClr val="888888"/>
                </a:solidFill>
                <a:latin typeface="Verlag Book" pitchFamily="2" charset="0"/>
              </a:defRPr>
            </a:lvl3pPr>
            <a:lvl4pPr marL="0" indent="0">
              <a:buSzTx/>
              <a:buFontTx/>
              <a:buNone/>
              <a:defRPr sz="2400" b="0" i="0">
                <a:solidFill>
                  <a:srgbClr val="888888"/>
                </a:solidFill>
                <a:latin typeface="Verlag Book" pitchFamily="2" charset="0"/>
              </a:defRPr>
            </a:lvl4pPr>
            <a:lvl5pPr marL="0" indent="0">
              <a:buSzTx/>
              <a:buFontTx/>
              <a:buNone/>
              <a:defRPr sz="2400" b="0" i="0">
                <a:solidFill>
                  <a:srgbClr val="888888"/>
                </a:solidFill>
                <a:latin typeface="Verlag Book" pitchFamily="2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480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  <a:lvl2pPr>
              <a:defRPr b="0" i="0">
                <a:latin typeface="Verlag Book" pitchFamily="2" charset="0"/>
              </a:defRPr>
            </a:lvl2pPr>
            <a:lvl3pPr>
              <a:defRPr b="0" i="0">
                <a:latin typeface="Verlag Book" pitchFamily="2" charset="0"/>
              </a:defRPr>
            </a:lvl3pPr>
            <a:lvl4pPr>
              <a:defRPr b="0" i="0">
                <a:latin typeface="Verlag Book" pitchFamily="2" charset="0"/>
              </a:defRPr>
            </a:lvl4pPr>
            <a:lvl5pPr>
              <a:defRPr b="0" i="0">
                <a:latin typeface="Verlag Book" pitchFamily="2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1648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0" i="0">
                <a:latin typeface="Verlag Book" pitchFamily="2" charset="0"/>
              </a:defRPr>
            </a:lvl1pPr>
            <a:lvl2pPr marL="0" indent="0">
              <a:buSzTx/>
              <a:buFontTx/>
              <a:buNone/>
              <a:defRPr sz="2400" b="0" i="0">
                <a:latin typeface="Verlag Book" pitchFamily="2" charset="0"/>
              </a:defRPr>
            </a:lvl2pPr>
            <a:lvl3pPr marL="0" indent="0">
              <a:buSzTx/>
              <a:buFontTx/>
              <a:buNone/>
              <a:defRPr sz="2400" b="0" i="0">
                <a:latin typeface="Verlag Book" pitchFamily="2" charset="0"/>
              </a:defRPr>
            </a:lvl3pPr>
            <a:lvl4pPr marL="0" indent="0">
              <a:buSzTx/>
              <a:buFontTx/>
              <a:buNone/>
              <a:defRPr sz="2400" b="0" i="0">
                <a:latin typeface="Verlag Book" pitchFamily="2" charset="0"/>
              </a:defRPr>
            </a:lvl4pPr>
            <a:lvl5pPr marL="0" indent="0">
              <a:buSzTx/>
              <a:buFontTx/>
              <a:buNone/>
              <a:defRPr sz="2400" b="0" i="0">
                <a:latin typeface="Verlag Book" pitchFamily="2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>
            <a:lvl1pPr>
              <a:defRPr b="0" i="0">
                <a:latin typeface="Verlag Book" pitchFamily="2" charset="0"/>
              </a:defRPr>
            </a:lvl1pPr>
          </a:lstStyle>
          <a:p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2446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4360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7894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/>
            </a:lvl1pPr>
          </a:lstStyle>
          <a:p>
            <a: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sz="half" idx="1"/>
          </p:nvPr>
        </p:nvSpPr>
        <p:spPr>
          <a:xfrm>
            <a:off x="5183187" y="987426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Verlag Book" pitchFamily="2" charset="0"/>
              </a:defRPr>
            </a:lvl1pPr>
            <a:lvl2pPr marL="718457" indent="-261257">
              <a:defRPr sz="3200" b="0" i="0">
                <a:latin typeface="Verlag Book" pitchFamily="2" charset="0"/>
              </a:defRPr>
            </a:lvl2pPr>
            <a:lvl3pPr marL="1219200" indent="-304800">
              <a:defRPr sz="3200" b="0" i="0">
                <a:latin typeface="Verlag Book" pitchFamily="2" charset="0"/>
              </a:defRPr>
            </a:lvl3pPr>
            <a:lvl4pPr marL="1737360" indent="-365760">
              <a:defRPr sz="3200" b="0" i="0">
                <a:latin typeface="Verlag Book" pitchFamily="2" charset="0"/>
              </a:defRPr>
            </a:lvl4pPr>
            <a:lvl5pPr marL="2194560" indent="-365760">
              <a:defRPr sz="3200" b="0" i="0">
                <a:latin typeface="Verlag Book" pitchFamily="2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</a:lstStyle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4879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/>
            </a:lvl1pPr>
          </a:lstStyle>
          <a:p>
            <a:r>
              <a:t>Title Text</a:t>
            </a:r>
          </a:p>
        </p:txBody>
      </p:sp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5183187" y="987426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 b="0" i="0">
                <a:latin typeface="Verlag Book" pitchFamily="2" charset="0"/>
              </a:defRPr>
            </a:lvl1pPr>
          </a:lstStyle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 b="0" i="0">
                <a:latin typeface="Verlag Book" pitchFamily="2" charset="0"/>
              </a:defRPr>
            </a:lvl1pPr>
            <a:lvl2pPr marL="0" indent="0">
              <a:buSzTx/>
              <a:buFontTx/>
              <a:buNone/>
              <a:defRPr sz="1600" b="0" i="0">
                <a:latin typeface="Verlag Book" pitchFamily="2" charset="0"/>
              </a:defRPr>
            </a:lvl2pPr>
            <a:lvl3pPr marL="0" indent="0">
              <a:buSzTx/>
              <a:buFontTx/>
              <a:buNone/>
              <a:defRPr sz="1600" b="0" i="0">
                <a:latin typeface="Verlag Book" pitchFamily="2" charset="0"/>
              </a:defRPr>
            </a:lvl3pPr>
            <a:lvl4pPr marL="0" indent="0">
              <a:buSzTx/>
              <a:buFontTx/>
              <a:buNone/>
              <a:defRPr sz="1600" b="0" i="0">
                <a:latin typeface="Verlag Book" pitchFamily="2" charset="0"/>
              </a:defRPr>
            </a:lvl4pPr>
            <a:lvl5pPr marL="0" indent="0">
              <a:buSzTx/>
              <a:buFontTx/>
              <a:buNone/>
              <a:defRPr sz="1600" b="0" i="0">
                <a:latin typeface="Verlag Book" pitchFamily="2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407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  <a:lvl2pPr>
              <a:defRPr b="0" i="0">
                <a:latin typeface="Verlag Book" pitchFamily="2" charset="0"/>
              </a:defRPr>
            </a:lvl2pPr>
            <a:lvl3pPr>
              <a:defRPr b="0" i="0">
                <a:latin typeface="Verlag Book" pitchFamily="2" charset="0"/>
              </a:defRPr>
            </a:lvl3pPr>
            <a:lvl4pPr>
              <a:defRPr b="0" i="0">
                <a:latin typeface="Verlag Book" pitchFamily="2" charset="0"/>
              </a:defRPr>
            </a:lvl4pPr>
            <a:lvl5pPr>
              <a:defRPr b="0" i="0">
                <a:latin typeface="Verlag Book" pitchFamily="2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0555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  <a:lvl2pPr>
              <a:defRPr b="0" i="0">
                <a:latin typeface="Verlag Book" pitchFamily="2" charset="0"/>
              </a:defRPr>
            </a:lvl2pPr>
            <a:lvl3pPr>
              <a:defRPr b="0" i="0">
                <a:latin typeface="Verlag Book" pitchFamily="2" charset="0"/>
              </a:defRPr>
            </a:lvl3pPr>
            <a:lvl4pPr>
              <a:defRPr b="0" i="0">
                <a:latin typeface="Verlag Book" pitchFamily="2" charset="0"/>
              </a:defRPr>
            </a:lvl4pPr>
            <a:lvl5pPr>
              <a:defRPr b="0" i="0">
                <a:latin typeface="Verlag Book" pitchFamily="2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Verlag Book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9156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659B-C4D2-4DF3-87D8-AFD029B52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6FD91-DBE7-47E7-AAE8-010F13F97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FD745-898E-45E0-9457-C90F9D0B9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8B1C7-7567-406C-8703-65EA5479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79541-20B0-49E6-9AE7-67B6D055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8B607-0AF4-4AD4-82DE-8980FF54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627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62436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5FE60-83AD-4CBA-A77F-C5A2C9DA0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3D6D5C-338B-4F2D-BC65-4A7FBF64A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CD5E4-97CF-439D-8B87-3213CDF26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06BAC-B5C6-472E-8353-D4BBA4674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D2865-90A6-4DDF-96BA-44F55FE6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56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DCAA-3A01-43AA-AADF-CB15DEB73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E3D8B-009C-4651-9A10-879366A7B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EA39E-3264-43D4-A788-09FCDD70B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9F7E1-3FA4-494F-92D7-F1DFEB30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642C7-00EF-4F4D-9FE6-8911B2A3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26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AAE9-C302-4949-8CFF-5002A119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582AC-7AF0-4EE8-97C2-CD9A8A7AE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CB46A-54E7-4B8D-A6B9-16E1E2A19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26667-C4AB-422B-8997-C77F273B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29412-F0EA-4326-9D9D-73698889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34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659B-C4D2-4DF3-87D8-AFD029B52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6FD91-DBE7-47E7-AAE8-010F13F97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FD745-898E-45E0-9457-C90F9D0B9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8B1C7-7567-406C-8703-65EA5479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79541-20B0-49E6-9AE7-67B6D055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8B607-0AF4-4AD4-82DE-8980FF54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54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27384-AE4D-40DB-A607-E893923D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AFA8A-EE5D-4767-B039-06D535B64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0149F-F0C3-4D66-A484-FBB5BB4B1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B99D3D-CA05-4F90-83D0-0CCB63AE1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C9BB6-5509-4753-8275-04C529E9D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ABB7A9-8D00-4B5B-A788-F584E4CF9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ABB4BF-F671-4879-8550-FD67B6EE1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206D3F-E9F9-49ED-9C3E-9976099C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61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41D0-7F8D-41CE-9BF8-ABBE2CA5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98B377-58B4-451E-B841-47D5EA0F6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C79C7-F1D6-47F8-A4FC-CBE6386B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55414-40FE-4E2B-AD15-E6641B39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75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45DBE-2021-493B-862C-E681CFF0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9C8D04-612F-493A-A0FD-3CDCF932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4A9DD-8977-405D-B53D-07644FB8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43760-5B4B-4072-9024-64D57299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4455B-2AA5-4036-B114-676B5E2F3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146C0-3B51-4FBB-90D6-5EA0D225F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859CA-57CF-47F0-8AD4-675D47408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14F32-39B0-4330-95D8-4B9CD211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5876D-1CC1-4236-9AF0-F00AAC41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10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62428-3FB0-489F-81E1-B3445EE2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69763-20F8-4531-BCD8-D79230A77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B380F-3FC9-41BC-A388-85D149BA7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334B1-DD2F-4EF5-B91B-9AF6A2CAB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FAD3A-ED86-4932-8E4F-5C8784BF6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A6FD-A8EF-4095-A4B3-D3F44E98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45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27384-AE4D-40DB-A607-E893923D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AFA8A-EE5D-4767-B039-06D535B64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0149F-F0C3-4D66-A484-FBB5BB4B1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B99D3D-CA05-4F90-83D0-0CCB63AE1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C9BB6-5509-4753-8275-04C529E9D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ABB7A9-8D00-4B5B-A788-F584E4CF9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ABB4BF-F671-4879-8550-FD67B6EE1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206D3F-E9F9-49ED-9C3E-9976099C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94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1120E-FB7E-475B-857C-74754FC1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2ACF6-B1C2-46A5-AA76-F57787775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18266-BFB5-4D43-BB5B-1A6116A74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63BB5-A93A-43D0-8A6C-F7C1DAA4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18C53-188B-459F-9E62-81E4B3CD6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014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4625B4-C6DE-4D36-A406-75FC49C11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F8199-967E-4BB7-B18F-A208EF1A0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54E2A-C9EA-4346-8D79-107200E85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3BC65-3399-4996-9923-5A6AFAB3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FB2BF-94F3-46B1-A829-4D180F6B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901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plit Scre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B57F6ED5-8040-304B-8D87-1675A692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555924"/>
            <a:ext cx="5448300" cy="1604867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82ED373-9D34-E641-9B06-B7240D2D65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196" y="2332596"/>
            <a:ext cx="5447627" cy="75040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bg2">
                    <a:lumMod val="50000"/>
                  </a:schemeClr>
                </a:solidFill>
                <a:latin typeface="Lemance" panose="020B0503020203020204" pitchFamily="34" charset="77"/>
                <a:cs typeface="Lemance" panose="020B0503020203020204" pitchFamily="34" charset="77"/>
              </a:defRPr>
            </a:lvl1pPr>
            <a:lvl2pPr marL="457189" indent="0" algn="l">
              <a:lnSpc>
                <a:spcPct val="100000"/>
              </a:lnSpc>
              <a:buNone/>
              <a:defRPr sz="2000" b="0" i="0">
                <a:solidFill>
                  <a:schemeClr val="bg2">
                    <a:lumMod val="50000"/>
                  </a:schemeClr>
                </a:solidFill>
                <a:latin typeface="Lemance" panose="020B0503020203020204" pitchFamily="34" charset="77"/>
                <a:cs typeface="Lemance" panose="020B0503020203020204" pitchFamily="34" charset="77"/>
              </a:defRPr>
            </a:lvl2pPr>
            <a:lvl3pPr marL="914377" indent="0" algn="l">
              <a:lnSpc>
                <a:spcPct val="100000"/>
              </a:lnSpc>
              <a:buNone/>
              <a:defRPr sz="18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3pPr>
            <a:lvl4pPr marL="1371566" indent="0" algn="l">
              <a:lnSpc>
                <a:spcPct val="100000"/>
              </a:lnSpc>
              <a:buNone/>
              <a:defRPr sz="16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4pPr>
            <a:lvl5pPr marL="1828754" indent="0" algn="l">
              <a:lnSpc>
                <a:spcPct val="100000"/>
              </a:lnSpc>
              <a:buNone/>
              <a:defRPr sz="16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1FC70C4-10B5-4B43-B911-005C12BF62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602" y="3639684"/>
            <a:ext cx="3475935" cy="15116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1pPr>
            <a:lvl2pPr marL="457189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2pPr>
            <a:lvl3pPr marL="914377" indent="0" algn="l">
              <a:lnSpc>
                <a:spcPct val="100000"/>
              </a:lnSpc>
              <a:buNone/>
              <a:defRPr sz="18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3pPr>
            <a:lvl4pPr marL="1371566" indent="0" algn="l">
              <a:lnSpc>
                <a:spcPct val="100000"/>
              </a:lnSpc>
              <a:buNone/>
              <a:defRPr sz="16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4pPr>
            <a:lvl5pPr marL="1828754" indent="0" algn="l">
              <a:lnSpc>
                <a:spcPct val="100000"/>
              </a:lnSpc>
              <a:buNone/>
              <a:defRPr sz="16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C03E651-F6A8-2843-AE15-2CF8B3328A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0117" y="4274165"/>
            <a:ext cx="3475935" cy="151161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0" i="0">
                <a:solidFill>
                  <a:schemeClr val="bg1"/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1pPr>
            <a:lvl2pPr marL="457189" indent="0" algn="l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2pPr>
            <a:lvl3pPr marL="914377" indent="0" algn="l">
              <a:lnSpc>
                <a:spcPct val="100000"/>
              </a:lnSpc>
              <a:buNone/>
              <a:defRPr sz="18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3pPr>
            <a:lvl4pPr marL="1371566" indent="0" algn="l">
              <a:lnSpc>
                <a:spcPct val="100000"/>
              </a:lnSpc>
              <a:buNone/>
              <a:defRPr sz="16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4pPr>
            <a:lvl5pPr marL="1828754" indent="0" algn="l">
              <a:lnSpc>
                <a:spcPct val="100000"/>
              </a:lnSpc>
              <a:buNone/>
              <a:defRPr sz="1600" b="0" i="0">
                <a:solidFill>
                  <a:schemeClr val="bg2">
                    <a:lumMod val="50000"/>
                  </a:schemeClr>
                </a:solidFill>
                <a:latin typeface="Lemance Light" panose="020B0403020203090204" pitchFamily="34" charset="77"/>
                <a:cs typeface="Lemance Light" panose="020B04030202030902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70625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263899-442C-BD4C-AB57-E0988B6745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0400" y="0"/>
            <a:ext cx="51816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6454FD-8EAC-024A-9225-CED2A12EA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215" y="621798"/>
            <a:ext cx="6288503" cy="5811086"/>
          </a:xfrm>
        </p:spPr>
        <p:txBody>
          <a:bodyPr anchor="t"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3599">
                <a:solidFill>
                  <a:schemeClr val="tx1"/>
                </a:solidFill>
                <a:latin typeface="Verlag Book" pitchFamily="2" charset="0"/>
              </a:defRPr>
            </a:lvl1pPr>
            <a:lvl2pPr marL="457086" indent="0">
              <a:lnSpc>
                <a:spcPct val="100000"/>
              </a:lnSpc>
              <a:spcAft>
                <a:spcPts val="1200"/>
              </a:spcAft>
              <a:buNone/>
              <a:defRPr sz="2400" i="0">
                <a:solidFill>
                  <a:schemeClr val="bg2">
                    <a:lumMod val="25000"/>
                  </a:schemeClr>
                </a:solidFill>
                <a:latin typeface="Verlag Book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359905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9F8168-AD67-4579-B077-3ECAD27AE8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auto">
          <a:xfrm>
            <a:off x="-1" y="-1"/>
            <a:ext cx="8680174" cy="6858000"/>
          </a:xfrm>
          <a:custGeom>
            <a:avLst/>
            <a:gdLst>
              <a:gd name="connsiteX0" fmla="*/ 0 w 8680174"/>
              <a:gd name="connsiteY0" fmla="*/ 0 h 6858000"/>
              <a:gd name="connsiteX1" fmla="*/ 8680174 w 8680174"/>
              <a:gd name="connsiteY1" fmla="*/ 0 h 6858000"/>
              <a:gd name="connsiteX2" fmla="*/ 8680174 w 8680174"/>
              <a:gd name="connsiteY2" fmla="*/ 6858000 h 6858000"/>
              <a:gd name="connsiteX3" fmla="*/ 0 w 86801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0174" h="6858000">
                <a:moveTo>
                  <a:pt x="0" y="0"/>
                </a:moveTo>
                <a:lnTo>
                  <a:pt x="8680174" y="0"/>
                </a:lnTo>
                <a:lnTo>
                  <a:pt x="868017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356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9F8168-AD67-4579-B077-3ECAD27AE8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 bwMode="auto">
          <a:xfrm>
            <a:off x="-1" y="-1"/>
            <a:ext cx="8680174" cy="6858000"/>
          </a:xfrm>
          <a:custGeom>
            <a:avLst/>
            <a:gdLst>
              <a:gd name="connsiteX0" fmla="*/ 0 w 8680174"/>
              <a:gd name="connsiteY0" fmla="*/ 0 h 6858000"/>
              <a:gd name="connsiteX1" fmla="*/ 8680174 w 8680174"/>
              <a:gd name="connsiteY1" fmla="*/ 0 h 6858000"/>
              <a:gd name="connsiteX2" fmla="*/ 8680174 w 8680174"/>
              <a:gd name="connsiteY2" fmla="*/ 6858000 h 6858000"/>
              <a:gd name="connsiteX3" fmla="*/ 0 w 86801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0174" h="6858000">
                <a:moveTo>
                  <a:pt x="0" y="0"/>
                </a:moveTo>
                <a:lnTo>
                  <a:pt x="8680174" y="0"/>
                </a:lnTo>
                <a:lnTo>
                  <a:pt x="868017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435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72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41D0-7F8D-41CE-9BF8-ABBE2CA5F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98B377-58B4-451E-B841-47D5EA0F6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C79C7-F1D6-47F8-A4FC-CBE6386B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55414-40FE-4E2B-AD15-E6641B39C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1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45DBE-2021-493B-862C-E681CFF0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9C8D04-612F-493A-A0FD-3CDCF932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4A9DD-8977-405D-B53D-07644FB8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6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43760-5B4B-4072-9024-64D57299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4455B-2AA5-4036-B114-676B5E2F3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146C0-3B51-4FBB-90D6-5EA0D225F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859CA-57CF-47F0-8AD4-675D47408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14F32-39B0-4330-95D8-4B9CD211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5876D-1CC1-4236-9AF0-F00AAC41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3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62428-3FB0-489F-81E1-B3445EE2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69763-20F8-4531-BCD8-D79230A77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B380F-3FC9-41BC-A388-85D149BA7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334B1-DD2F-4EF5-B91B-9AF6A2CAB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FAD3A-ED86-4932-8E4F-5C8784BF6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A6FD-A8EF-4095-A4B3-D3F44E98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2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F9BC8B-6F79-4C03-A9DA-E8103414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C534-0AF6-4320-9C4C-762378922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26635-9D04-4217-8813-86DFDEAA5B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51865-4D3D-4DB9-B5B1-9E9A29717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628F-7DF5-44C7-A92B-CFA73C1F0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2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  <p:sldLayoutId id="21474836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25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133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02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3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133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083539" y="6400416"/>
            <a:ext cx="270263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 b="0" i="0">
                <a:solidFill>
                  <a:srgbClr val="888888"/>
                </a:solidFill>
                <a:latin typeface="Verlag Book" pitchFamily="2" charset="0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4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Verlag Book" pitchFamily="2" charset="0"/>
          <a:ea typeface="Verlag Book" pitchFamily="2" charset="0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Verlag Book" pitchFamily="2" charset="0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Verlag Book" pitchFamily="2" charset="0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Verlag Book" pitchFamily="2" charset="0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Verlag Book" pitchFamily="2" charset="0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Verlag Book" pitchFamily="2" charset="0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F9BC8B-6F79-4C03-A9DA-E8103414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C534-0AF6-4320-9C4C-762378922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26635-9D04-4217-8813-86DFDEAA5B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99BA2-57D9-400C-8EED-3EB0024E2C29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51865-4D3D-4DB9-B5B1-9E9A29717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628F-7DF5-44C7-A92B-CFA73C1F0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5170C-6DE8-41F9-94DD-190E9334D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wmf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672403-8B26-3D4C-88A2-20573218C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037" r="2489" b="2687"/>
          <a:stretch/>
        </p:blipFill>
        <p:spPr>
          <a:xfrm>
            <a:off x="734030" y="0"/>
            <a:ext cx="12192001" cy="685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9660FC1-7CC9-8A43-C202-E62B48245895}"/>
              </a:ext>
            </a:extLst>
          </p:cNvPr>
          <p:cNvSpPr/>
          <p:nvPr/>
        </p:nvSpPr>
        <p:spPr>
          <a:xfrm>
            <a:off x="304800" y="239650"/>
            <a:ext cx="11574379" cy="6378703"/>
          </a:xfrm>
          <a:prstGeom prst="roundRect">
            <a:avLst>
              <a:gd name="adj" fmla="val 2332"/>
            </a:avLst>
          </a:prstGeom>
          <a:gradFill>
            <a:gsLst>
              <a:gs pos="50995">
                <a:srgbClr val="C089B0">
                  <a:alpha val="81463"/>
                </a:srgbClr>
              </a:gs>
              <a:gs pos="1000">
                <a:srgbClr val="9178C2">
                  <a:alpha val="56000"/>
                </a:srgbClr>
              </a:gs>
              <a:gs pos="100000">
                <a:srgbClr val="EE9A9E">
                  <a:alpha val="60630"/>
                </a:srgbClr>
              </a:gs>
            </a:gsLst>
            <a:lin ang="150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B3EF8A-8D83-4CBD-A905-8C61DD57A50A}"/>
              </a:ext>
            </a:extLst>
          </p:cNvPr>
          <p:cNvSpPr/>
          <p:nvPr/>
        </p:nvSpPr>
        <p:spPr>
          <a:xfrm flipH="1">
            <a:off x="-4694" y="1282"/>
            <a:ext cx="10987454" cy="6856718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77484B-030A-584D-88B7-49B743E43C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4000"/>
          </a:blip>
          <a:srcRect l="14787" t="44" r="2" b="-184"/>
          <a:stretch/>
        </p:blipFill>
        <p:spPr>
          <a:xfrm>
            <a:off x="-4694" y="549911"/>
            <a:ext cx="5366666" cy="6306807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286361F-789E-E007-5A0A-29286878AC29}"/>
              </a:ext>
            </a:extLst>
          </p:cNvPr>
          <p:cNvSpPr/>
          <p:nvPr/>
        </p:nvSpPr>
        <p:spPr>
          <a:xfrm>
            <a:off x="784772" y="5243177"/>
            <a:ext cx="6045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Verlag Book" pitchFamily="2" charset="0"/>
                <a:ea typeface="Yu Gothic" panose="020B0400000000000000" pitchFamily="34" charset="-128"/>
                <a:cs typeface="Calibri"/>
              </a:rPr>
              <a:t>製品トレーニング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28B9"/>
              </a:solidFill>
              <a:effectLst/>
              <a:uLnTx/>
              <a:uFillTx/>
              <a:latin typeface="Verlag Book" pitchFamily="2" charset="0"/>
              <a:ea typeface="Yu Gothic" panose="020B0400000000000000" pitchFamily="34" charset="-128"/>
              <a:cs typeface="Calibri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3D55E0E1-58FC-9D63-C65F-6CECADCDC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99" y="2720373"/>
            <a:ext cx="3431682" cy="102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4851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>
            <a:extLst>
              <a:ext uri="{FF2B5EF4-FFF2-40B4-BE49-F238E27FC236}">
                <a16:creationId xmlns:a16="http://schemas.microsoft.com/office/drawing/2014/main" id="{48651450-3132-4083-94DA-150AF333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 descr="Checkmark">
            <a:extLst>
              <a:ext uri="{FF2B5EF4-FFF2-40B4-BE49-F238E27FC236}">
                <a16:creationId xmlns:a16="http://schemas.microsoft.com/office/drawing/2014/main" id="{77955742-F0EC-4653-A6B1-2CEE48666F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8104" y="3499499"/>
            <a:ext cx="140297" cy="182880"/>
          </a:xfrm>
          <a:prstGeom prst="rect">
            <a:avLst/>
          </a:prstGeom>
        </p:spPr>
      </p:pic>
      <p:pic>
        <p:nvPicPr>
          <p:cNvPr id="28" name="Graphic 27" descr="Checkmark">
            <a:extLst>
              <a:ext uri="{FF2B5EF4-FFF2-40B4-BE49-F238E27FC236}">
                <a16:creationId xmlns:a16="http://schemas.microsoft.com/office/drawing/2014/main" id="{D2D5A924-FD84-4AB3-8964-EA5E202D46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8891" y="3773263"/>
            <a:ext cx="140297" cy="182880"/>
          </a:xfrm>
          <a:prstGeom prst="rect">
            <a:avLst/>
          </a:prstGeom>
        </p:spPr>
      </p:pic>
      <p:pic>
        <p:nvPicPr>
          <p:cNvPr id="29" name="Graphic 28" descr="Checkmark">
            <a:extLst>
              <a:ext uri="{FF2B5EF4-FFF2-40B4-BE49-F238E27FC236}">
                <a16:creationId xmlns:a16="http://schemas.microsoft.com/office/drawing/2014/main" id="{13F9D316-249B-4277-93F4-7417369B66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8102" y="4335407"/>
            <a:ext cx="140297" cy="182880"/>
          </a:xfrm>
          <a:prstGeom prst="rect">
            <a:avLst/>
          </a:prstGeom>
        </p:spPr>
      </p:pic>
      <p:pic>
        <p:nvPicPr>
          <p:cNvPr id="31" name="Graphic 30" descr="Checkmark">
            <a:extLst>
              <a:ext uri="{FF2B5EF4-FFF2-40B4-BE49-F238E27FC236}">
                <a16:creationId xmlns:a16="http://schemas.microsoft.com/office/drawing/2014/main" id="{BCF806F9-BA70-4F16-A4B6-28814801A4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8102" y="4598274"/>
            <a:ext cx="140297" cy="182880"/>
          </a:xfrm>
          <a:prstGeom prst="rect">
            <a:avLst/>
          </a:prstGeom>
        </p:spPr>
      </p:pic>
      <p:pic>
        <p:nvPicPr>
          <p:cNvPr id="32" name="Graphic 31" descr="Checkmark">
            <a:extLst>
              <a:ext uri="{FF2B5EF4-FFF2-40B4-BE49-F238E27FC236}">
                <a16:creationId xmlns:a16="http://schemas.microsoft.com/office/drawing/2014/main" id="{45818B09-4843-4E6A-BED1-C36735D693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8102" y="4884154"/>
            <a:ext cx="140297" cy="182880"/>
          </a:xfrm>
          <a:prstGeom prst="rect">
            <a:avLst/>
          </a:prstGeom>
        </p:spPr>
      </p:pic>
      <p:pic>
        <p:nvPicPr>
          <p:cNvPr id="33" name="Graphic 32" descr="Checkmark">
            <a:extLst>
              <a:ext uri="{FF2B5EF4-FFF2-40B4-BE49-F238E27FC236}">
                <a16:creationId xmlns:a16="http://schemas.microsoft.com/office/drawing/2014/main" id="{FF7A1802-1879-44E2-91C0-CD34B12021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8102" y="5147021"/>
            <a:ext cx="140297" cy="182880"/>
          </a:xfrm>
          <a:prstGeom prst="rect">
            <a:avLst/>
          </a:prstGeom>
        </p:spPr>
      </p:pic>
      <p:pic>
        <p:nvPicPr>
          <p:cNvPr id="34" name="Graphic 33" descr="Checkmark">
            <a:extLst>
              <a:ext uri="{FF2B5EF4-FFF2-40B4-BE49-F238E27FC236}">
                <a16:creationId xmlns:a16="http://schemas.microsoft.com/office/drawing/2014/main" id="{7ADF6977-1B51-4011-A968-385C0AC9EB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8102" y="5429132"/>
            <a:ext cx="140297" cy="182880"/>
          </a:xfrm>
          <a:prstGeom prst="rect">
            <a:avLst/>
          </a:prstGeom>
        </p:spPr>
      </p:pic>
      <p:pic>
        <p:nvPicPr>
          <p:cNvPr id="35" name="Graphic 34" descr="Checkmark">
            <a:extLst>
              <a:ext uri="{FF2B5EF4-FFF2-40B4-BE49-F238E27FC236}">
                <a16:creationId xmlns:a16="http://schemas.microsoft.com/office/drawing/2014/main" id="{1DFA5A8E-67B2-4433-AAF0-785AF98A78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8103" y="5691237"/>
            <a:ext cx="140297" cy="182880"/>
          </a:xfrm>
          <a:prstGeom prst="rect">
            <a:avLst/>
          </a:prstGeom>
        </p:spPr>
      </p:pic>
      <p:pic>
        <p:nvPicPr>
          <p:cNvPr id="36" name="Graphic 35" descr="Checkmark">
            <a:extLst>
              <a:ext uri="{FF2B5EF4-FFF2-40B4-BE49-F238E27FC236}">
                <a16:creationId xmlns:a16="http://schemas.microsoft.com/office/drawing/2014/main" id="{4F58DC7D-8596-4DCF-8138-D2B887B45D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8104" y="5954866"/>
            <a:ext cx="140297" cy="182880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id="{AB7B910A-3795-4D08-ADD6-EF592AEA93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6158" y="3494560"/>
            <a:ext cx="140297" cy="182880"/>
          </a:xfrm>
          <a:prstGeom prst="rect">
            <a:avLst/>
          </a:prstGeom>
        </p:spPr>
      </p:pic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2E6954D4-FABD-2738-05D2-05C72E777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508617"/>
              </p:ext>
            </p:extLst>
          </p:nvPr>
        </p:nvGraphicFramePr>
        <p:xfrm>
          <a:off x="4020889" y="808869"/>
          <a:ext cx="2529907" cy="5928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29907">
                  <a:extLst>
                    <a:ext uri="{9D8B030D-6E8A-4147-A177-3AD203B41FA5}">
                      <a16:colId xmlns:a16="http://schemas.microsoft.com/office/drawing/2014/main" val="7932177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現行製品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243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既定の１種類のみ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510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既定の２分間のみ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22309"/>
                  </a:ext>
                </a:extLst>
              </a:tr>
              <a:tr h="2599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スタンド充電</a:t>
                      </a:r>
                      <a:r>
                        <a:rPr lang="ja-JP" altLang="en-US" sz="105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（電源コード）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ニッケル水素電池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922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通常耐水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953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約２３０グラム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61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155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921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/>
                        <a:t>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116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/>
                        <a:t>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986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/>
                        <a:t>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601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/>
                        <a:t>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33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/>
                        <a:t>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606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/>
                        <a:t>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416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062339"/>
                  </a:ext>
                </a:extLst>
              </a:tr>
            </a:tbl>
          </a:graphicData>
        </a:graphic>
      </p:graphicFrame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82242394-CFC1-4D94-F628-A56545110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840028"/>
              </p:ext>
            </p:extLst>
          </p:nvPr>
        </p:nvGraphicFramePr>
        <p:xfrm>
          <a:off x="6601923" y="813393"/>
          <a:ext cx="5476876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6876">
                  <a:extLst>
                    <a:ext uri="{9D8B030D-6E8A-4147-A177-3AD203B41FA5}">
                      <a16:colId xmlns:a16="http://schemas.microsoft.com/office/drawing/2014/main" val="289622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ルミスパ </a:t>
                      </a:r>
                      <a:r>
                        <a:rPr kumimoji="1" lang="en-US" altLang="ja-JP" dirty="0"/>
                        <a:t> </a:t>
                      </a:r>
                      <a:r>
                        <a:rPr kumimoji="1" lang="en-US" altLang="ja-JP" dirty="0" err="1"/>
                        <a:t>iO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543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既定（２種類）・おすすめ</a:t>
                      </a:r>
                      <a:r>
                        <a:rPr kumimoji="1" lang="en-US" altLang="ja-JP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r>
                        <a:rPr kumimoji="1" lang="ja-JP" altLang="en-US"/>
                        <a:t>・自分仕様</a:t>
                      </a:r>
                      <a:r>
                        <a:rPr kumimoji="1" lang="en-US" altLang="ja-JP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r>
                        <a:rPr kumimoji="1" lang="ja-JP" altLang="en-US"/>
                        <a:t>など多種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665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/>
                        <a:t>既定（２種類）・おすすめ</a:t>
                      </a:r>
                      <a:r>
                        <a:rPr kumimoji="1" lang="en-US" altLang="ja-JP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r>
                        <a:rPr kumimoji="1" lang="ja-JP" altLang="en-US"/>
                        <a:t>・自分仕様</a:t>
                      </a:r>
                      <a:r>
                        <a:rPr kumimoji="1" lang="en-US" altLang="ja-JP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r>
                        <a:rPr kumimoji="1" lang="ja-JP" altLang="en-US"/>
                        <a:t>など多種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198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ワイヤレス充電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052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リチウムイオン電池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3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強耐水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925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約２００グラム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437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73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540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dirty="0"/>
                        <a:t>９色</a:t>
                      </a:r>
                      <a:r>
                        <a:rPr kumimoji="1" lang="en-US" altLang="ja-JP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508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〇</a:t>
                      </a:r>
                      <a:r>
                        <a:rPr kumimoji="1" lang="en-US" altLang="ja-JP" sz="1200" dirty="0"/>
                        <a:t>※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61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〇</a:t>
                      </a:r>
                      <a:r>
                        <a:rPr kumimoji="1" lang="en-US" altLang="ja-JP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757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〇</a:t>
                      </a:r>
                      <a:r>
                        <a:rPr kumimoji="1" lang="en-US" altLang="ja-JP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546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〇</a:t>
                      </a:r>
                      <a:r>
                        <a:rPr kumimoji="1" lang="en-US" altLang="ja-JP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887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/>
                        <a:t>〇</a:t>
                      </a:r>
                      <a:r>
                        <a:rPr kumimoji="1" lang="en-US" altLang="ja-JP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450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〇</a:t>
                      </a:r>
                      <a:r>
                        <a:rPr kumimoji="1" lang="en-US" altLang="ja-JP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※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543815"/>
                  </a:ext>
                </a:extLst>
              </a:tr>
            </a:tbl>
          </a:graphicData>
        </a:graphic>
      </p:graphicFrame>
      <p:graphicFrame>
        <p:nvGraphicFramePr>
          <p:cNvPr id="8" name="表 8">
            <a:extLst>
              <a:ext uri="{FF2B5EF4-FFF2-40B4-BE49-F238E27FC236}">
                <a16:creationId xmlns:a16="http://schemas.microsoft.com/office/drawing/2014/main" id="{0B9451A4-473F-C96F-AB71-5CD9A7F859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711400"/>
              </p:ext>
            </p:extLst>
          </p:nvPr>
        </p:nvGraphicFramePr>
        <p:xfrm>
          <a:off x="126316" y="806543"/>
          <a:ext cx="3846786" cy="593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46786">
                  <a:extLst>
                    <a:ext uri="{9D8B030D-6E8A-4147-A177-3AD203B41FA5}">
                      <a16:colId xmlns:a16="http://schemas.microsoft.com/office/drawing/2014/main" val="3092867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機能・性能・仕様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699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お手入れの種類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94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お手入れの時間設定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129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充電方法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184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電池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59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耐水性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134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本体重量</a:t>
                      </a:r>
                      <a:r>
                        <a:rPr kumimoji="1" lang="ja-JP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（トリートメント ヘッド込み）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22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アクセント（ヘッド）検知機能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355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本体背面ライト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872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本体前面ライト</a:t>
                      </a:r>
                      <a:r>
                        <a: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（自分仕様設定用</a:t>
                      </a:r>
                      <a:r>
                        <a:rPr kumimoji="1" lang="ja-JP" altLang="en-US" dirty="0"/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342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使い方ガイドとの連動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974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おすすめのお手入れを本体保存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710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自分仕様のお手入れを本体保存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3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ヘッド交換時期のお知らせ機能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223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お手入れ状況の把握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499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/>
                        <a:t>肌状態の記録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801947"/>
                  </a:ext>
                </a:extLst>
              </a:tr>
            </a:tbl>
          </a:graphicData>
        </a:graphic>
      </p:graphicFrame>
      <p:sp>
        <p:nvSpPr>
          <p:cNvPr id="26" name="Title 1">
            <a:extLst>
              <a:ext uri="{FF2B5EF4-FFF2-40B4-BE49-F238E27FC236}">
                <a16:creationId xmlns:a16="http://schemas.microsoft.com/office/drawing/2014/main" id="{DC3D3D26-F645-82BB-FFA8-3083D47EC16A}"/>
              </a:ext>
            </a:extLst>
          </p:cNvPr>
          <p:cNvSpPr txBox="1">
            <a:spLocks/>
          </p:cNvSpPr>
          <p:nvPr/>
        </p:nvSpPr>
        <p:spPr>
          <a:xfrm>
            <a:off x="180503" y="195805"/>
            <a:ext cx="2751747" cy="8321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j-cs"/>
              </a:rPr>
              <a:t>製品比較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09C883-9898-D96E-23BE-5E42C7D36B60}"/>
              </a:ext>
            </a:extLst>
          </p:cNvPr>
          <p:cNvSpPr txBox="1"/>
          <p:nvPr/>
        </p:nvSpPr>
        <p:spPr>
          <a:xfrm>
            <a:off x="8904614" y="471987"/>
            <a:ext cx="30936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※</a:t>
            </a:r>
            <a:r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印は、専用アプリとの連動が必要。</a:t>
            </a: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FF563F-A55D-4290-A0F0-53C1FA7FC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97" y="75654"/>
            <a:ext cx="731520" cy="1097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A28797-2781-446E-8087-A5FAF3B394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9" t="22046" r="45285" b="28441"/>
          <a:stretch/>
        </p:blipFill>
        <p:spPr>
          <a:xfrm>
            <a:off x="4344348" y="195805"/>
            <a:ext cx="376143" cy="9144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6ADEAB-18A9-7D9E-5E86-43E574854C17}"/>
              </a:ext>
            </a:extLst>
          </p:cNvPr>
          <p:cNvSpPr txBox="1"/>
          <p:nvPr/>
        </p:nvSpPr>
        <p:spPr>
          <a:xfrm>
            <a:off x="2267182" y="471987"/>
            <a:ext cx="23379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latin typeface="+mn-ea"/>
              </a:rPr>
              <a:t>2022</a:t>
            </a:r>
            <a:r>
              <a:rPr kumimoji="1" lang="ja-JP" altLang="en-US" sz="1050" dirty="0">
                <a:latin typeface="+mn-ea"/>
              </a:rPr>
              <a:t>年</a:t>
            </a:r>
            <a:r>
              <a:rPr kumimoji="1" lang="en-US" altLang="ja-JP" sz="1050" dirty="0">
                <a:latin typeface="+mn-ea"/>
              </a:rPr>
              <a:t>6</a:t>
            </a:r>
            <a:r>
              <a:rPr kumimoji="1" lang="ja-JP" altLang="en-US" sz="1050" dirty="0">
                <a:latin typeface="+mn-ea"/>
              </a:rPr>
              <a:t>月時点の情報に基づく</a:t>
            </a:r>
          </a:p>
        </p:txBody>
      </p:sp>
    </p:spTree>
    <p:extLst>
      <p:ext uri="{BB962C8B-B14F-4D97-AF65-F5344CB8AC3E}">
        <p14:creationId xmlns:p14="http://schemas.microsoft.com/office/powerpoint/2010/main" val="3852243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364C96-8816-4FC2-B725-188F71518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DC621A-62CE-45C8-A229-7E168D2C4442}"/>
              </a:ext>
            </a:extLst>
          </p:cNvPr>
          <p:cNvSpPr txBox="1"/>
          <p:nvPr/>
        </p:nvSpPr>
        <p:spPr>
          <a:xfrm>
            <a:off x="767882" y="3039719"/>
            <a:ext cx="722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+mn-cs"/>
              </a:rPr>
              <a:t>価格情報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28B9"/>
              </a:solidFill>
              <a:effectLst/>
              <a:uLnTx/>
              <a:uFillTx/>
              <a:latin typeface="Verlag Book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32587-0896-7AA7-32D9-E20BEBCE2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548" y="312734"/>
            <a:ext cx="2748952" cy="824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EF36FA-220E-14F9-DB57-5E2F608B4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" t="1423" r="28615" b="-1423"/>
          <a:stretch/>
        </p:blipFill>
        <p:spPr>
          <a:xfrm>
            <a:off x="6927088" y="1137420"/>
            <a:ext cx="2554842" cy="54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12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7">
            <a:extLst>
              <a:ext uri="{FF2B5EF4-FFF2-40B4-BE49-F238E27FC236}">
                <a16:creationId xmlns:a16="http://schemas.microsoft.com/office/drawing/2014/main" id="{2F1D4A6C-7949-17A1-08EB-B918A9596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DDDE72-77D3-4E9C-98F5-1DB8417A6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53" y="135276"/>
            <a:ext cx="8668231" cy="832105"/>
          </a:xfrm>
        </p:spPr>
        <p:txBody>
          <a:bodyPr>
            <a:normAutofit/>
          </a:bodyPr>
          <a:lstStyle/>
          <a:p>
            <a:r>
              <a:rPr lang="ja-JP" altLang="en-US" sz="3600">
                <a:latin typeface="+mn-ea"/>
                <a:ea typeface="+mn-ea"/>
              </a:rPr>
              <a:t>正式販売 スターター キット価格</a:t>
            </a:r>
            <a:endParaRPr lang="en-US" sz="3600">
              <a:latin typeface="+mn-ea"/>
              <a:ea typeface="+mn-e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9E6208-3EC9-49C8-B0BE-8903D68DFD7D}"/>
              </a:ext>
            </a:extLst>
          </p:cNvPr>
          <p:cNvSpPr/>
          <p:nvPr/>
        </p:nvSpPr>
        <p:spPr>
          <a:xfrm>
            <a:off x="803566" y="1686160"/>
            <a:ext cx="6262653" cy="204639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9E06CC-A529-46CF-BD8F-13C8D448776A}"/>
              </a:ext>
            </a:extLst>
          </p:cNvPr>
          <p:cNvSpPr/>
          <p:nvPr/>
        </p:nvSpPr>
        <p:spPr>
          <a:xfrm>
            <a:off x="118459" y="828962"/>
            <a:ext cx="5770911" cy="592845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EF8C47-0626-4AAB-AEB4-E3790A27D9AA}"/>
              </a:ext>
            </a:extLst>
          </p:cNvPr>
          <p:cNvSpPr txBox="1"/>
          <p:nvPr/>
        </p:nvSpPr>
        <p:spPr>
          <a:xfrm>
            <a:off x="434432" y="3538885"/>
            <a:ext cx="5149987" cy="369332"/>
          </a:xfrm>
          <a:prstGeom prst="rect">
            <a:avLst/>
          </a:prstGeom>
          <a:solidFill>
            <a:srgbClr val="00ABD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1">
                <a:solidFill>
                  <a:prstClr val="white"/>
                </a:solidFill>
              </a:rPr>
              <a:t>現行製品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91A1B-5F18-4EFB-BCB9-524C244F2B67}"/>
              </a:ext>
            </a:extLst>
          </p:cNvPr>
          <p:cNvSpPr/>
          <p:nvPr/>
        </p:nvSpPr>
        <p:spPr>
          <a:xfrm>
            <a:off x="402339" y="4083876"/>
            <a:ext cx="54506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卸売価格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（税込）　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	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23,100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円</a:t>
            </a:r>
            <a:endParaRPr kumimoji="0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010A13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卸売価格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（税抜）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　　 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21,000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円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10A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ｼｪｱﾘﾝｸﾞﾎﾞｰﾅｽ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</a:t>
            </a: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 　　 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3,000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円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10A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CSV				12,000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PSV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10A13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100.00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10A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91C68F-34F8-4325-8A60-7BBC02B9A29B}"/>
              </a:ext>
            </a:extLst>
          </p:cNvPr>
          <p:cNvSpPr txBox="1"/>
          <p:nvPr/>
        </p:nvSpPr>
        <p:spPr>
          <a:xfrm>
            <a:off x="1624673" y="3132595"/>
            <a:ext cx="250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充電スタンド付き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E692D1-A7E1-418F-9526-F499FA4CCD90}"/>
              </a:ext>
            </a:extLst>
          </p:cNvPr>
          <p:cNvSpPr/>
          <p:nvPr/>
        </p:nvSpPr>
        <p:spPr>
          <a:xfrm>
            <a:off x="6230827" y="809103"/>
            <a:ext cx="5770911" cy="592845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8898CB1-A60B-4D1C-8F18-C4AB0E830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176" y="1256940"/>
            <a:ext cx="1253626" cy="18850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840D6E-3125-4E6A-ABAC-7420EA33B7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0" t="12468" r="26508" b="7653"/>
          <a:stretch/>
        </p:blipFill>
        <p:spPr>
          <a:xfrm>
            <a:off x="8282287" y="942233"/>
            <a:ext cx="993779" cy="2103337"/>
          </a:xfrm>
          <a:prstGeom prst="rect">
            <a:avLst/>
          </a:prstGeom>
        </p:spPr>
      </p:pic>
      <p:sp>
        <p:nvSpPr>
          <p:cNvPr id="30" name="TextBox 2">
            <a:extLst>
              <a:ext uri="{FF2B5EF4-FFF2-40B4-BE49-F238E27FC236}">
                <a16:creationId xmlns:a16="http://schemas.microsoft.com/office/drawing/2014/main" id="{1A704210-FD2C-4930-3F81-6D4532F6B870}"/>
              </a:ext>
            </a:extLst>
          </p:cNvPr>
          <p:cNvSpPr txBox="1"/>
          <p:nvPr/>
        </p:nvSpPr>
        <p:spPr>
          <a:xfrm>
            <a:off x="7521395" y="3126994"/>
            <a:ext cx="350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充電器付き（スタンド別売り）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" name="Picture 34">
            <a:extLst>
              <a:ext uri="{FF2B5EF4-FFF2-40B4-BE49-F238E27FC236}">
                <a16:creationId xmlns:a16="http://schemas.microsoft.com/office/drawing/2014/main" id="{0DCD2F6F-E15D-79A6-59A1-7BC671AD7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0" y="1256940"/>
            <a:ext cx="1259119" cy="1893301"/>
          </a:xfrm>
          <a:prstGeom prst="rect">
            <a:avLst/>
          </a:prstGeom>
        </p:spPr>
      </p:pic>
      <p:sp>
        <p:nvSpPr>
          <p:cNvPr id="32" name="TextBox 10">
            <a:extLst>
              <a:ext uri="{FF2B5EF4-FFF2-40B4-BE49-F238E27FC236}">
                <a16:creationId xmlns:a16="http://schemas.microsoft.com/office/drawing/2014/main" id="{5A27BF98-7C53-8B68-3C69-EC2503CFF470}"/>
              </a:ext>
            </a:extLst>
          </p:cNvPr>
          <p:cNvSpPr txBox="1"/>
          <p:nvPr/>
        </p:nvSpPr>
        <p:spPr>
          <a:xfrm>
            <a:off x="6607581" y="3555174"/>
            <a:ext cx="514998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ルミスパ </a:t>
            </a:r>
            <a:r>
              <a:rPr kumimoji="0" lang="en-US" altLang="ja-JP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iO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25C679A3-2332-E5E7-2D93-BDBE6BDF61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3DCBED50-D722-AA7E-2985-645419D67B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60" t="22734" r="35641" b="26669"/>
          <a:stretch/>
        </p:blipFill>
        <p:spPr>
          <a:xfrm flipH="1">
            <a:off x="2008848" y="991890"/>
            <a:ext cx="799945" cy="2046398"/>
          </a:xfrm>
          <a:prstGeom prst="rect">
            <a:avLst/>
          </a:prstGeom>
        </p:spPr>
      </p:pic>
      <p:sp>
        <p:nvSpPr>
          <p:cNvPr id="20" name="Rectangle 6">
            <a:extLst>
              <a:ext uri="{FF2B5EF4-FFF2-40B4-BE49-F238E27FC236}">
                <a16:creationId xmlns:a16="http://schemas.microsoft.com/office/drawing/2014/main" id="{A582400C-021E-6F4C-46D7-19B62C029455}"/>
              </a:ext>
            </a:extLst>
          </p:cNvPr>
          <p:cNvSpPr/>
          <p:nvPr/>
        </p:nvSpPr>
        <p:spPr>
          <a:xfrm>
            <a:off x="6551112" y="4083876"/>
            <a:ext cx="54506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卸売価格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（税込）　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	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31,625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円</a:t>
            </a:r>
            <a:endParaRPr kumimoji="0" lang="en-US" altLang="ja-JP" sz="2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卸売価格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（税抜）　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28,750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円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ｼｪｱﾘﾝｸﾞﾎﾞｰﾅｽ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</a:t>
            </a: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 　　 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4,600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円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CSV				16,675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PSV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140.00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B9DF9C4C-E20A-4A55-ADC0-9E9C56EEC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353" y="1873570"/>
            <a:ext cx="3431682" cy="102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1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364C96-8816-4FC2-B725-188F71518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DC621A-62CE-45C8-A229-7E168D2C4442}"/>
              </a:ext>
            </a:extLst>
          </p:cNvPr>
          <p:cNvSpPr txBox="1"/>
          <p:nvPr/>
        </p:nvSpPr>
        <p:spPr>
          <a:xfrm>
            <a:off x="767882" y="3039719"/>
            <a:ext cx="722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+mn-cs"/>
              </a:rPr>
              <a:t>販売プラン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28B9"/>
              </a:solidFill>
              <a:effectLst/>
              <a:uLnTx/>
              <a:uFillTx/>
              <a:latin typeface="Verlag Book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32587-0896-7AA7-32D9-E20BEBCE2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548" y="312734"/>
            <a:ext cx="2748952" cy="824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EF36FA-220E-14F9-DB57-5E2F608B4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" t="1423" r="28615" b="-1423"/>
          <a:stretch/>
        </p:blipFill>
        <p:spPr>
          <a:xfrm>
            <a:off x="6927088" y="1137420"/>
            <a:ext cx="2554842" cy="54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03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D612C4-E511-B247-8D65-C320C8493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9E6208-3EC9-49C8-B0BE-8903D68DFD7D}"/>
              </a:ext>
            </a:extLst>
          </p:cNvPr>
          <p:cNvSpPr/>
          <p:nvPr/>
        </p:nvSpPr>
        <p:spPr>
          <a:xfrm>
            <a:off x="782301" y="1377816"/>
            <a:ext cx="6262653" cy="204639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FD246C-AC86-463E-B204-96FFBDA7A4D8}"/>
              </a:ext>
            </a:extLst>
          </p:cNvPr>
          <p:cNvSpPr txBox="1"/>
          <p:nvPr/>
        </p:nvSpPr>
        <p:spPr>
          <a:xfrm>
            <a:off x="9685505" y="714586"/>
            <a:ext cx="1834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１０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12C0DD2-4B0F-43D1-9D6F-B48372C68BED}"/>
              </a:ext>
            </a:extLst>
          </p:cNvPr>
          <p:cNvSpPr/>
          <p:nvPr/>
        </p:nvSpPr>
        <p:spPr>
          <a:xfrm>
            <a:off x="-159291" y="1258607"/>
            <a:ext cx="12601902" cy="573808"/>
          </a:xfrm>
          <a:prstGeom prst="roundRect">
            <a:avLst/>
          </a:prstGeom>
          <a:gradFill>
            <a:gsLst>
              <a:gs pos="26000">
                <a:srgbClr val="00B0F0"/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                       現行製品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継続販売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13439F-21C4-48F8-992A-2E8F74F1B6A5}"/>
              </a:ext>
            </a:extLst>
          </p:cNvPr>
          <p:cNvSpPr/>
          <p:nvPr/>
        </p:nvSpPr>
        <p:spPr>
          <a:xfrm>
            <a:off x="16203519" y="4428488"/>
            <a:ext cx="2395888" cy="1266792"/>
          </a:xfrm>
          <a:prstGeom prst="roundRect">
            <a:avLst/>
          </a:prstGeom>
          <a:gradFill>
            <a:gsLst>
              <a:gs pos="65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FD60D49-7EFE-45ED-9845-4189ED36E5B6}"/>
              </a:ext>
            </a:extLst>
          </p:cNvPr>
          <p:cNvSpPr/>
          <p:nvPr/>
        </p:nvSpPr>
        <p:spPr>
          <a:xfrm>
            <a:off x="15787731" y="4428487"/>
            <a:ext cx="1297639" cy="126679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9E3495B-A379-426C-B2AD-1A324E562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l="-2680" t="-2142" r="2" b="-1"/>
          <a:stretch/>
        </p:blipFill>
        <p:spPr>
          <a:xfrm>
            <a:off x="15820151" y="4482809"/>
            <a:ext cx="1176976" cy="11707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A47E69-316B-45DD-AA08-6D5DC75D4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336" y="4447655"/>
            <a:ext cx="866427" cy="1299641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69CE9AD8-B041-D3CB-C14C-0BA45E121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30" y="228092"/>
            <a:ext cx="3900342" cy="832105"/>
          </a:xfrm>
        </p:spPr>
        <p:txBody>
          <a:bodyPr>
            <a:normAutofit/>
          </a:bodyPr>
          <a:lstStyle/>
          <a:p>
            <a:r>
              <a:rPr lang="ja-JP" altLang="en-US" sz="3600">
                <a:latin typeface="+mn-ea"/>
                <a:ea typeface="+mn-ea"/>
              </a:rPr>
              <a:t>販売スケジュール</a:t>
            </a:r>
            <a:endParaRPr lang="en-US" sz="3600">
              <a:latin typeface="+mn-ea"/>
              <a:ea typeface="+mn-ea"/>
            </a:endParaRPr>
          </a:p>
        </p:txBody>
      </p:sp>
      <p:sp>
        <p:nvSpPr>
          <p:cNvPr id="39" name="Rectangle: Rounded Corners 18">
            <a:extLst>
              <a:ext uri="{FF2B5EF4-FFF2-40B4-BE49-F238E27FC236}">
                <a16:creationId xmlns:a16="http://schemas.microsoft.com/office/drawing/2014/main" id="{9F7EC795-D316-6CD4-E04D-7B349A843B06}"/>
              </a:ext>
            </a:extLst>
          </p:cNvPr>
          <p:cNvSpPr/>
          <p:nvPr/>
        </p:nvSpPr>
        <p:spPr>
          <a:xfrm>
            <a:off x="14897332" y="2160481"/>
            <a:ext cx="1209568" cy="1286284"/>
          </a:xfrm>
          <a:prstGeom prst="roundRect">
            <a:avLst/>
          </a:prstGeom>
          <a:gradFill>
            <a:gsLst>
              <a:gs pos="0">
                <a:schemeClr val="accent1"/>
              </a:gs>
              <a:gs pos="81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0">
            <a:extLst>
              <a:ext uri="{FF2B5EF4-FFF2-40B4-BE49-F238E27FC236}">
                <a16:creationId xmlns:a16="http://schemas.microsoft.com/office/drawing/2014/main" id="{B698FBAA-4682-EDEC-5794-5EA7D9C2308D}"/>
              </a:ext>
            </a:extLst>
          </p:cNvPr>
          <p:cNvSpPr/>
          <p:nvPr/>
        </p:nvSpPr>
        <p:spPr>
          <a:xfrm>
            <a:off x="14378696" y="2179972"/>
            <a:ext cx="1297421" cy="126679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36">
            <a:extLst>
              <a:ext uri="{FF2B5EF4-FFF2-40B4-BE49-F238E27FC236}">
                <a16:creationId xmlns:a16="http://schemas.microsoft.com/office/drawing/2014/main" id="{8BC5AED9-F475-13BF-5AA6-E141551F6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5000"/>
          </a:blip>
          <a:srcRect l="-2680" t="-2142" r="2" b="-1"/>
          <a:stretch/>
        </p:blipFill>
        <p:spPr>
          <a:xfrm>
            <a:off x="14437000" y="2218229"/>
            <a:ext cx="1176779" cy="1170788"/>
          </a:xfrm>
          <a:prstGeom prst="rect">
            <a:avLst/>
          </a:prstGeom>
        </p:spPr>
      </p:pic>
      <p:pic>
        <p:nvPicPr>
          <p:cNvPr id="42" name="Picture 31">
            <a:extLst>
              <a:ext uri="{FF2B5EF4-FFF2-40B4-BE49-F238E27FC236}">
                <a16:creationId xmlns:a16="http://schemas.microsoft.com/office/drawing/2014/main" id="{44AEB877-D044-9295-5D2C-C3CDFD839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276" y="2191190"/>
            <a:ext cx="866282" cy="1299641"/>
          </a:xfrm>
          <a:prstGeom prst="rect">
            <a:avLst/>
          </a:prstGeom>
        </p:spPr>
      </p:pic>
      <p:sp>
        <p:nvSpPr>
          <p:cNvPr id="43" name="TextBox 8">
            <a:extLst>
              <a:ext uri="{FF2B5EF4-FFF2-40B4-BE49-F238E27FC236}">
                <a16:creationId xmlns:a16="http://schemas.microsoft.com/office/drawing/2014/main" id="{8F7F707A-EDA6-FB71-8543-B2367600BC90}"/>
              </a:ext>
            </a:extLst>
          </p:cNvPr>
          <p:cNvSpPr txBox="1"/>
          <p:nvPr/>
        </p:nvSpPr>
        <p:spPr>
          <a:xfrm>
            <a:off x="2892051" y="702041"/>
            <a:ext cx="1834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８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934B9BAC-CE78-8381-5DF1-522CB96ABF5D}"/>
              </a:ext>
            </a:extLst>
          </p:cNvPr>
          <p:cNvCxnSpPr/>
          <p:nvPr/>
        </p:nvCxnSpPr>
        <p:spPr>
          <a:xfrm>
            <a:off x="2605575" y="1066300"/>
            <a:ext cx="0" cy="53793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E5E02B7A-CBDF-6BB4-850C-222963FCA782}"/>
              </a:ext>
            </a:extLst>
          </p:cNvPr>
          <p:cNvCxnSpPr/>
          <p:nvPr/>
        </p:nvCxnSpPr>
        <p:spPr>
          <a:xfrm>
            <a:off x="8806028" y="1086890"/>
            <a:ext cx="0" cy="53793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385A6544-8537-1452-1A53-445C0BD65704}"/>
              </a:ext>
            </a:extLst>
          </p:cNvPr>
          <p:cNvGrpSpPr/>
          <p:nvPr/>
        </p:nvGrpSpPr>
        <p:grpSpPr>
          <a:xfrm>
            <a:off x="-2879976" y="2780897"/>
            <a:ext cx="1218779" cy="1001536"/>
            <a:chOff x="2929274" y="2490193"/>
            <a:chExt cx="1565292" cy="1286284"/>
          </a:xfrm>
        </p:grpSpPr>
        <p:sp>
          <p:nvSpPr>
            <p:cNvPr id="52" name="Rectangle: Rounded Corners 18">
              <a:extLst>
                <a:ext uri="{FF2B5EF4-FFF2-40B4-BE49-F238E27FC236}">
                  <a16:creationId xmlns:a16="http://schemas.microsoft.com/office/drawing/2014/main" id="{54A07731-11F3-A8C8-FF28-99AF25190701}"/>
                </a:ext>
              </a:extLst>
            </p:cNvPr>
            <p:cNvSpPr/>
            <p:nvPr/>
          </p:nvSpPr>
          <p:spPr>
            <a:xfrm>
              <a:off x="3631084" y="2490193"/>
              <a:ext cx="863482" cy="1286284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1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30">
              <a:extLst>
                <a:ext uri="{FF2B5EF4-FFF2-40B4-BE49-F238E27FC236}">
                  <a16:creationId xmlns:a16="http://schemas.microsoft.com/office/drawing/2014/main" id="{D9DD4D2A-2554-BBD2-C4FB-4CD1BE7A550B}"/>
                </a:ext>
              </a:extLst>
            </p:cNvPr>
            <p:cNvSpPr/>
            <p:nvPr/>
          </p:nvSpPr>
          <p:spPr>
            <a:xfrm>
              <a:off x="2929274" y="2509684"/>
              <a:ext cx="1297421" cy="1266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Picture 36">
              <a:extLst>
                <a:ext uri="{FF2B5EF4-FFF2-40B4-BE49-F238E27FC236}">
                  <a16:creationId xmlns:a16="http://schemas.microsoft.com/office/drawing/2014/main" id="{43FF1AE7-9999-2D9B-E718-9DCC469FA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25000"/>
            </a:blip>
            <a:srcRect l="-2680" t="-2142" r="2" b="-1"/>
            <a:stretch/>
          </p:blipFill>
          <p:spPr>
            <a:xfrm>
              <a:off x="2954176" y="2547941"/>
              <a:ext cx="1176779" cy="1170788"/>
            </a:xfrm>
            <a:prstGeom prst="rect">
              <a:avLst/>
            </a:prstGeom>
          </p:spPr>
        </p:pic>
      </p:grpSp>
      <p:pic>
        <p:nvPicPr>
          <p:cNvPr id="55" name="Picture 31">
            <a:extLst>
              <a:ext uri="{FF2B5EF4-FFF2-40B4-BE49-F238E27FC236}">
                <a16:creationId xmlns:a16="http://schemas.microsoft.com/office/drawing/2014/main" id="{3385DFED-EE8A-CD0D-F0F1-87E0C3F0B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0964" y="2615336"/>
            <a:ext cx="866282" cy="1299641"/>
          </a:xfrm>
          <a:prstGeom prst="rect">
            <a:avLst/>
          </a:prstGeom>
        </p:spPr>
      </p:pic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C7EA19A6-61B6-8B38-C877-F0B11FC824F4}"/>
              </a:ext>
            </a:extLst>
          </p:cNvPr>
          <p:cNvGrpSpPr/>
          <p:nvPr/>
        </p:nvGrpSpPr>
        <p:grpSpPr>
          <a:xfrm>
            <a:off x="-3009839" y="4935463"/>
            <a:ext cx="1218779" cy="1001536"/>
            <a:chOff x="2929274" y="2490193"/>
            <a:chExt cx="1565292" cy="1286284"/>
          </a:xfrm>
        </p:grpSpPr>
        <p:sp>
          <p:nvSpPr>
            <p:cNvPr id="57" name="Rectangle: Rounded Corners 18">
              <a:extLst>
                <a:ext uri="{FF2B5EF4-FFF2-40B4-BE49-F238E27FC236}">
                  <a16:creationId xmlns:a16="http://schemas.microsoft.com/office/drawing/2014/main" id="{60C1DF0B-B98E-06B4-45E8-F5FC96BE41FF}"/>
                </a:ext>
              </a:extLst>
            </p:cNvPr>
            <p:cNvSpPr/>
            <p:nvPr/>
          </p:nvSpPr>
          <p:spPr>
            <a:xfrm>
              <a:off x="3631084" y="2490193"/>
              <a:ext cx="863482" cy="1286284"/>
            </a:xfrm>
            <a:prstGeom prst="roundRect">
              <a:avLst/>
            </a:prstGeom>
            <a:gradFill>
              <a:gsLst>
                <a:gs pos="0">
                  <a:schemeClr val="accent1"/>
                </a:gs>
                <a:gs pos="81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30">
              <a:extLst>
                <a:ext uri="{FF2B5EF4-FFF2-40B4-BE49-F238E27FC236}">
                  <a16:creationId xmlns:a16="http://schemas.microsoft.com/office/drawing/2014/main" id="{D2815C72-7B0E-E8F2-B373-C7A174435398}"/>
                </a:ext>
              </a:extLst>
            </p:cNvPr>
            <p:cNvSpPr/>
            <p:nvPr/>
          </p:nvSpPr>
          <p:spPr>
            <a:xfrm>
              <a:off x="2929274" y="2509684"/>
              <a:ext cx="1297421" cy="12667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9" name="Picture 36">
              <a:extLst>
                <a:ext uri="{FF2B5EF4-FFF2-40B4-BE49-F238E27FC236}">
                  <a16:creationId xmlns:a16="http://schemas.microsoft.com/office/drawing/2014/main" id="{EC0B09C2-84AE-F292-E8A7-4BD8D8905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25000"/>
            </a:blip>
            <a:srcRect l="-2680" t="-2142" r="2" b="-1"/>
            <a:stretch/>
          </p:blipFill>
          <p:spPr>
            <a:xfrm>
              <a:off x="2954176" y="2547941"/>
              <a:ext cx="1176779" cy="1170788"/>
            </a:xfrm>
            <a:prstGeom prst="rect">
              <a:avLst/>
            </a:prstGeom>
          </p:spPr>
        </p:pic>
      </p:grpSp>
      <p:pic>
        <p:nvPicPr>
          <p:cNvPr id="60" name="Picture 31">
            <a:extLst>
              <a:ext uri="{FF2B5EF4-FFF2-40B4-BE49-F238E27FC236}">
                <a16:creationId xmlns:a16="http://schemas.microsoft.com/office/drawing/2014/main" id="{307DCA80-7C25-FA03-1E2F-9AC7F59B75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0827" y="4769902"/>
            <a:ext cx="866282" cy="1299641"/>
          </a:xfrm>
          <a:prstGeom prst="rect">
            <a:avLst/>
          </a:prstGeom>
        </p:spPr>
      </p:pic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101C1969-7E07-3B41-4D27-5EFCCEF428EE}"/>
              </a:ext>
            </a:extLst>
          </p:cNvPr>
          <p:cNvCxnSpPr/>
          <p:nvPr/>
        </p:nvCxnSpPr>
        <p:spPr>
          <a:xfrm>
            <a:off x="5652100" y="1086890"/>
            <a:ext cx="0" cy="53793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8">
            <a:extLst>
              <a:ext uri="{FF2B5EF4-FFF2-40B4-BE49-F238E27FC236}">
                <a16:creationId xmlns:a16="http://schemas.microsoft.com/office/drawing/2014/main" id="{02719E3C-1C5D-28F4-0FEF-F378BE069FDD}"/>
              </a:ext>
            </a:extLst>
          </p:cNvPr>
          <p:cNvSpPr txBox="1"/>
          <p:nvPr/>
        </p:nvSpPr>
        <p:spPr>
          <a:xfrm>
            <a:off x="6482582" y="714586"/>
            <a:ext cx="1834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９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4F38177-5C6A-A34F-206C-7747B6789D63}"/>
              </a:ext>
            </a:extLst>
          </p:cNvPr>
          <p:cNvGrpSpPr/>
          <p:nvPr/>
        </p:nvGrpSpPr>
        <p:grpSpPr>
          <a:xfrm>
            <a:off x="2537398" y="1984240"/>
            <a:ext cx="1218779" cy="1299641"/>
            <a:chOff x="2929274" y="2145013"/>
            <a:chExt cx="1218779" cy="1299641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76C3D96E-CAD2-A5AB-9B74-2830A7C62963}"/>
                </a:ext>
              </a:extLst>
            </p:cNvPr>
            <p:cNvGrpSpPr/>
            <p:nvPr/>
          </p:nvGrpSpPr>
          <p:grpSpPr>
            <a:xfrm>
              <a:off x="2929274" y="2310574"/>
              <a:ext cx="1218779" cy="1001536"/>
              <a:chOff x="2929274" y="2490193"/>
              <a:chExt cx="1565292" cy="128628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9258335-BAFC-45CE-B180-657146B5B4E6}"/>
                  </a:ext>
                </a:extLst>
              </p:cNvPr>
              <p:cNvSpPr/>
              <p:nvPr/>
            </p:nvSpPr>
            <p:spPr>
              <a:xfrm>
                <a:off x="3631084" y="2490193"/>
                <a:ext cx="863482" cy="128628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81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BCD037D-7B77-4C1E-AE6E-FCB78D31E806}"/>
                  </a:ext>
                </a:extLst>
              </p:cNvPr>
              <p:cNvSpPr/>
              <p:nvPr/>
            </p:nvSpPr>
            <p:spPr>
              <a:xfrm>
                <a:off x="2929274" y="2509684"/>
                <a:ext cx="1297421" cy="126679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E220CFC-F29C-4C3C-97AD-E893EE6F33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25000"/>
              </a:blip>
              <a:srcRect l="-2680" t="-2142" r="2" b="-1"/>
              <a:stretch/>
            </p:blipFill>
            <p:spPr>
              <a:xfrm>
                <a:off x="2954176" y="2547941"/>
                <a:ext cx="1176779" cy="1170788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DB090CE-05B5-4382-A35B-351820AA4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286" y="2145013"/>
              <a:ext cx="866282" cy="1299641"/>
            </a:xfrm>
            <a:prstGeom prst="rect">
              <a:avLst/>
            </a:prstGeom>
          </p:spPr>
        </p:pic>
      </p:grpSp>
      <p:sp>
        <p:nvSpPr>
          <p:cNvPr id="38" name="TextBox 8">
            <a:extLst>
              <a:ext uri="{FF2B5EF4-FFF2-40B4-BE49-F238E27FC236}">
                <a16:creationId xmlns:a16="http://schemas.microsoft.com/office/drawing/2014/main" id="{7E1DDFC4-0017-6896-7C26-13D7F69E1E86}"/>
              </a:ext>
            </a:extLst>
          </p:cNvPr>
          <p:cNvSpPr txBox="1"/>
          <p:nvPr/>
        </p:nvSpPr>
        <p:spPr>
          <a:xfrm>
            <a:off x="3363361" y="2390289"/>
            <a:ext cx="3758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b="1" dirty="0">
                <a:solidFill>
                  <a:srgbClr val="C028B9"/>
                </a:solidFill>
                <a:latin typeface="+mn-ea"/>
              </a:rPr>
              <a:t>8/4</a:t>
            </a:r>
            <a:r>
              <a:rPr kumimoji="0" lang="ja-JP" altLang="en-US" sz="2000" b="1" i="0" u="none" strike="noStrike" kern="1200" cap="none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木</a:t>
            </a:r>
            <a:r>
              <a:rPr kumimoji="0" lang="ja-JP" altLang="en-US" sz="2000" b="1" i="0" u="none" strike="noStrike" kern="1200" cap="none" spc="-30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）</a:t>
            </a:r>
            <a:r>
              <a:rPr lang="ja-JP" altLang="en-US" sz="3200" b="1" spc="-300" dirty="0">
                <a:solidFill>
                  <a:srgbClr val="C028B9"/>
                </a:solidFill>
                <a:latin typeface="+mn-ea"/>
              </a:rPr>
              <a:t>・ </a:t>
            </a:r>
            <a:r>
              <a:rPr lang="en-US" altLang="ja-JP" sz="3200" b="1" dirty="0">
                <a:solidFill>
                  <a:srgbClr val="C028B9"/>
                </a:solidFill>
                <a:latin typeface="+mn-ea"/>
              </a:rPr>
              <a:t>5</a:t>
            </a:r>
            <a:r>
              <a:rPr kumimoji="0" lang="ja-JP" altLang="en-US" sz="2000" b="1" i="0" u="none" strike="noStrike" kern="1200" cap="none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金）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</a:p>
        </p:txBody>
      </p:sp>
      <p:sp>
        <p:nvSpPr>
          <p:cNvPr id="34" name="Oval 22">
            <a:extLst>
              <a:ext uri="{FF2B5EF4-FFF2-40B4-BE49-F238E27FC236}">
                <a16:creationId xmlns:a16="http://schemas.microsoft.com/office/drawing/2014/main" id="{E8113F25-ED72-3B51-F428-646D317DF66D}"/>
              </a:ext>
            </a:extLst>
          </p:cNvPr>
          <p:cNvSpPr/>
          <p:nvPr/>
        </p:nvSpPr>
        <p:spPr>
          <a:xfrm>
            <a:off x="1465606" y="3952025"/>
            <a:ext cx="2137269" cy="731826"/>
          </a:xfrm>
          <a:prstGeom prst="flowChartAlternateProcess">
            <a:avLst/>
          </a:prstGeom>
          <a:solidFill>
            <a:srgbClr val="C028B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7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月付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EBP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達成者以上対象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22">
            <a:extLst>
              <a:ext uri="{FF2B5EF4-FFF2-40B4-BE49-F238E27FC236}">
                <a16:creationId xmlns:a16="http://schemas.microsoft.com/office/drawing/2014/main" id="{3A6F2AC4-671E-F7FE-7240-6CD50029302E}"/>
              </a:ext>
            </a:extLst>
          </p:cNvPr>
          <p:cNvSpPr/>
          <p:nvPr/>
        </p:nvSpPr>
        <p:spPr>
          <a:xfrm>
            <a:off x="4015223" y="5108842"/>
            <a:ext cx="2057407" cy="728126"/>
          </a:xfrm>
          <a:prstGeom prst="flowChartAlternateProcess">
            <a:avLst/>
          </a:prstGeom>
          <a:solidFill>
            <a:srgbClr val="C028B9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8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31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日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BR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達成者以上対象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CD110255-4C45-48A9-7BEF-767D0C0B62FA}"/>
              </a:ext>
            </a:extLst>
          </p:cNvPr>
          <p:cNvGrpSpPr/>
          <p:nvPr/>
        </p:nvGrpSpPr>
        <p:grpSpPr>
          <a:xfrm>
            <a:off x="3698575" y="3114826"/>
            <a:ext cx="1218779" cy="1299641"/>
            <a:chOff x="2929274" y="2145013"/>
            <a:chExt cx="1218779" cy="1299641"/>
          </a:xfrm>
        </p:grpSpPr>
        <p:grpSp>
          <p:nvGrpSpPr>
            <p:cNvPr id="65" name="グループ化 64">
              <a:extLst>
                <a:ext uri="{FF2B5EF4-FFF2-40B4-BE49-F238E27FC236}">
                  <a16:creationId xmlns:a16="http://schemas.microsoft.com/office/drawing/2014/main" id="{7842EE75-972A-C881-D612-A727D43B2F3E}"/>
                </a:ext>
              </a:extLst>
            </p:cNvPr>
            <p:cNvGrpSpPr/>
            <p:nvPr/>
          </p:nvGrpSpPr>
          <p:grpSpPr>
            <a:xfrm>
              <a:off x="2929274" y="2310574"/>
              <a:ext cx="1218779" cy="1001536"/>
              <a:chOff x="2929274" y="2490193"/>
              <a:chExt cx="1565292" cy="1286284"/>
            </a:xfrm>
          </p:grpSpPr>
          <p:sp>
            <p:nvSpPr>
              <p:cNvPr id="67" name="Rectangle: Rounded Corners 18">
                <a:extLst>
                  <a:ext uri="{FF2B5EF4-FFF2-40B4-BE49-F238E27FC236}">
                    <a16:creationId xmlns:a16="http://schemas.microsoft.com/office/drawing/2014/main" id="{AC1D967E-1E7B-B0B2-B249-1F011BCC5AC5}"/>
                  </a:ext>
                </a:extLst>
              </p:cNvPr>
              <p:cNvSpPr/>
              <p:nvPr/>
            </p:nvSpPr>
            <p:spPr>
              <a:xfrm>
                <a:off x="3631084" y="2490193"/>
                <a:ext cx="863482" cy="128628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81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30">
                <a:extLst>
                  <a:ext uri="{FF2B5EF4-FFF2-40B4-BE49-F238E27FC236}">
                    <a16:creationId xmlns:a16="http://schemas.microsoft.com/office/drawing/2014/main" id="{972474D4-9A29-F5C4-8B26-F6C6737EBA21}"/>
                  </a:ext>
                </a:extLst>
              </p:cNvPr>
              <p:cNvSpPr/>
              <p:nvPr/>
            </p:nvSpPr>
            <p:spPr>
              <a:xfrm>
                <a:off x="2929274" y="2509684"/>
                <a:ext cx="1297421" cy="126679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9" name="Picture 36">
                <a:extLst>
                  <a:ext uri="{FF2B5EF4-FFF2-40B4-BE49-F238E27FC236}">
                    <a16:creationId xmlns:a16="http://schemas.microsoft.com/office/drawing/2014/main" id="{90AB7336-E908-E691-9584-C97540FF59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25000"/>
              </a:blip>
              <a:srcRect l="-2680" t="-2142" r="2" b="-1"/>
              <a:stretch/>
            </p:blipFill>
            <p:spPr>
              <a:xfrm>
                <a:off x="2954176" y="2547941"/>
                <a:ext cx="1176779" cy="1170788"/>
              </a:xfrm>
              <a:prstGeom prst="rect">
                <a:avLst/>
              </a:prstGeom>
            </p:spPr>
          </p:pic>
        </p:grpSp>
        <p:pic>
          <p:nvPicPr>
            <p:cNvPr id="66" name="Picture 31">
              <a:extLst>
                <a:ext uri="{FF2B5EF4-FFF2-40B4-BE49-F238E27FC236}">
                  <a16:creationId xmlns:a16="http://schemas.microsoft.com/office/drawing/2014/main" id="{11B0DF5F-1234-AD71-938F-AECE1F795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286" y="2145013"/>
              <a:ext cx="866282" cy="1299641"/>
            </a:xfrm>
            <a:prstGeom prst="rect">
              <a:avLst/>
            </a:prstGeom>
          </p:spPr>
        </p:pic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EADEC727-40B0-847F-19D4-6B0ED055F554}"/>
              </a:ext>
            </a:extLst>
          </p:cNvPr>
          <p:cNvGrpSpPr/>
          <p:nvPr/>
        </p:nvGrpSpPr>
        <p:grpSpPr>
          <a:xfrm>
            <a:off x="6074442" y="4245412"/>
            <a:ext cx="1218779" cy="1299641"/>
            <a:chOff x="2929274" y="2145013"/>
            <a:chExt cx="1218779" cy="1299641"/>
          </a:xfrm>
        </p:grpSpPr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B2B3E90C-690D-FF7E-455F-82E5433ED3B7}"/>
                </a:ext>
              </a:extLst>
            </p:cNvPr>
            <p:cNvGrpSpPr/>
            <p:nvPr/>
          </p:nvGrpSpPr>
          <p:grpSpPr>
            <a:xfrm>
              <a:off x="2929274" y="2310574"/>
              <a:ext cx="1218779" cy="1001536"/>
              <a:chOff x="2929274" y="2490193"/>
              <a:chExt cx="1565292" cy="1286284"/>
            </a:xfrm>
          </p:grpSpPr>
          <p:sp>
            <p:nvSpPr>
              <p:cNvPr id="73" name="Rectangle: Rounded Corners 18">
                <a:extLst>
                  <a:ext uri="{FF2B5EF4-FFF2-40B4-BE49-F238E27FC236}">
                    <a16:creationId xmlns:a16="http://schemas.microsoft.com/office/drawing/2014/main" id="{C5C6F6E5-2D92-4E28-8051-431778B23632}"/>
                  </a:ext>
                </a:extLst>
              </p:cNvPr>
              <p:cNvSpPr/>
              <p:nvPr/>
            </p:nvSpPr>
            <p:spPr>
              <a:xfrm>
                <a:off x="3631084" y="2490193"/>
                <a:ext cx="863482" cy="1286284"/>
              </a:xfrm>
              <a:prstGeom prst="roundRect">
                <a:avLst/>
              </a:prstGeom>
              <a:gradFill>
                <a:gsLst>
                  <a:gs pos="0">
                    <a:schemeClr val="accent1"/>
                  </a:gs>
                  <a:gs pos="8100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30">
                <a:extLst>
                  <a:ext uri="{FF2B5EF4-FFF2-40B4-BE49-F238E27FC236}">
                    <a16:creationId xmlns:a16="http://schemas.microsoft.com/office/drawing/2014/main" id="{604FF5F1-9631-CF11-996B-8C26295B541A}"/>
                  </a:ext>
                </a:extLst>
              </p:cNvPr>
              <p:cNvSpPr/>
              <p:nvPr/>
            </p:nvSpPr>
            <p:spPr>
              <a:xfrm>
                <a:off x="2929274" y="2509684"/>
                <a:ext cx="1297421" cy="126679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5" name="Picture 36">
                <a:extLst>
                  <a:ext uri="{FF2B5EF4-FFF2-40B4-BE49-F238E27FC236}">
                    <a16:creationId xmlns:a16="http://schemas.microsoft.com/office/drawing/2014/main" id="{DB656757-492D-E6BB-C354-893B2D40A0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25000"/>
              </a:blip>
              <a:srcRect l="-2680" t="-2142" r="2" b="-1"/>
              <a:stretch/>
            </p:blipFill>
            <p:spPr>
              <a:xfrm>
                <a:off x="2954176" y="2547941"/>
                <a:ext cx="1176779" cy="1170788"/>
              </a:xfrm>
              <a:prstGeom prst="rect">
                <a:avLst/>
              </a:prstGeom>
            </p:spPr>
          </p:pic>
        </p:grpSp>
        <p:pic>
          <p:nvPicPr>
            <p:cNvPr id="72" name="Picture 31">
              <a:extLst>
                <a:ext uri="{FF2B5EF4-FFF2-40B4-BE49-F238E27FC236}">
                  <a16:creationId xmlns:a16="http://schemas.microsoft.com/office/drawing/2014/main" id="{BC5FCA8F-553C-75E1-9D79-58A74CD23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286" y="2145013"/>
              <a:ext cx="866282" cy="1299641"/>
            </a:xfrm>
            <a:prstGeom prst="rect">
              <a:avLst/>
            </a:prstGeom>
          </p:spPr>
        </p:pic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7DF69D85-1CF2-CEEC-8D1A-848A5DE73E77}"/>
              </a:ext>
            </a:extLst>
          </p:cNvPr>
          <p:cNvGrpSpPr/>
          <p:nvPr/>
        </p:nvGrpSpPr>
        <p:grpSpPr>
          <a:xfrm>
            <a:off x="9234174" y="5413159"/>
            <a:ext cx="3117116" cy="1299641"/>
            <a:chOff x="2929274" y="2145013"/>
            <a:chExt cx="3117116" cy="1299641"/>
          </a:xfrm>
        </p:grpSpPr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AD8C92AD-C950-3D0F-F1CF-05127BBB8405}"/>
                </a:ext>
              </a:extLst>
            </p:cNvPr>
            <p:cNvGrpSpPr/>
            <p:nvPr/>
          </p:nvGrpSpPr>
          <p:grpSpPr>
            <a:xfrm>
              <a:off x="2929274" y="2310574"/>
              <a:ext cx="3117116" cy="1001536"/>
              <a:chOff x="2929274" y="2490193"/>
              <a:chExt cx="4003347" cy="1286284"/>
            </a:xfrm>
          </p:grpSpPr>
          <p:sp>
            <p:nvSpPr>
              <p:cNvPr id="79" name="Rectangle: Rounded Corners 18">
                <a:extLst>
                  <a:ext uri="{FF2B5EF4-FFF2-40B4-BE49-F238E27FC236}">
                    <a16:creationId xmlns:a16="http://schemas.microsoft.com/office/drawing/2014/main" id="{D08EEA7A-E17D-608D-BDB7-55C2B2CF9DE6}"/>
                  </a:ext>
                </a:extLst>
              </p:cNvPr>
              <p:cNvSpPr/>
              <p:nvPr/>
            </p:nvSpPr>
            <p:spPr>
              <a:xfrm>
                <a:off x="3631083" y="2490193"/>
                <a:ext cx="3301538" cy="128628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30">
                <a:extLst>
                  <a:ext uri="{FF2B5EF4-FFF2-40B4-BE49-F238E27FC236}">
                    <a16:creationId xmlns:a16="http://schemas.microsoft.com/office/drawing/2014/main" id="{B2B1CF9F-E2FE-9C39-F72E-245D058A60AD}"/>
                  </a:ext>
                </a:extLst>
              </p:cNvPr>
              <p:cNvSpPr/>
              <p:nvPr/>
            </p:nvSpPr>
            <p:spPr>
              <a:xfrm>
                <a:off x="2929274" y="2509684"/>
                <a:ext cx="1297421" cy="126679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1" name="Picture 36">
                <a:extLst>
                  <a:ext uri="{FF2B5EF4-FFF2-40B4-BE49-F238E27FC236}">
                    <a16:creationId xmlns:a16="http://schemas.microsoft.com/office/drawing/2014/main" id="{CC0F89F3-C00B-4873-6CD1-4C7D47EB95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alphaModFix amt="25000"/>
              </a:blip>
              <a:srcRect l="-2680" t="-2142" r="2" b="-1"/>
              <a:stretch/>
            </p:blipFill>
            <p:spPr>
              <a:xfrm>
                <a:off x="2954176" y="2547941"/>
                <a:ext cx="1176779" cy="1170788"/>
              </a:xfrm>
              <a:prstGeom prst="rect">
                <a:avLst/>
              </a:prstGeom>
            </p:spPr>
          </p:pic>
        </p:grpSp>
        <p:pic>
          <p:nvPicPr>
            <p:cNvPr id="78" name="Picture 31">
              <a:extLst>
                <a:ext uri="{FF2B5EF4-FFF2-40B4-BE49-F238E27FC236}">
                  <a16:creationId xmlns:a16="http://schemas.microsoft.com/office/drawing/2014/main" id="{E1A52B79-E5B8-468F-AC4C-32F123C9E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286" y="2145013"/>
              <a:ext cx="866282" cy="1299641"/>
            </a:xfrm>
            <a:prstGeom prst="rect">
              <a:avLst/>
            </a:prstGeom>
          </p:spPr>
        </p:pic>
      </p:grpSp>
      <p:sp>
        <p:nvSpPr>
          <p:cNvPr id="45" name="TextBox 8">
            <a:extLst>
              <a:ext uri="{FF2B5EF4-FFF2-40B4-BE49-F238E27FC236}">
                <a16:creationId xmlns:a16="http://schemas.microsoft.com/office/drawing/2014/main" id="{242211A8-BEF4-389C-8EA4-D2123F3EEB5C}"/>
              </a:ext>
            </a:extLst>
          </p:cNvPr>
          <p:cNvSpPr txBox="1"/>
          <p:nvPr/>
        </p:nvSpPr>
        <p:spPr>
          <a:xfrm>
            <a:off x="4147778" y="3506804"/>
            <a:ext cx="6358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b="1" spc="-160" dirty="0">
                <a:solidFill>
                  <a:srgbClr val="C028B9"/>
                </a:solidFill>
                <a:latin typeface="+mn-ea"/>
              </a:rPr>
              <a:t>8/17</a:t>
            </a:r>
            <a:r>
              <a:rPr kumimoji="0" lang="ja-JP" altLang="en-US" sz="2000" b="1" i="0" u="none" strike="noStrike" kern="1200" cap="none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ja-JP" altLang="en-US" sz="2000" b="1" i="0" u="none" strike="noStrike" kern="1200" cap="none" spc="-16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水</a:t>
            </a:r>
            <a:r>
              <a:rPr lang="ja-JP" altLang="en-US" sz="2000" b="1" spc="-300" dirty="0">
                <a:solidFill>
                  <a:srgbClr val="C028B9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kumimoji="0" lang="ja-JP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0" lang="ja-JP" altLang="en-US" sz="2000" b="1" i="0" u="none" strike="noStrike" kern="1200" cap="none" spc="-16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</a:t>
            </a:r>
            <a:r>
              <a:rPr lang="en-US" altLang="ja-JP" sz="3200" b="1" spc="-160" dirty="0">
                <a:solidFill>
                  <a:srgbClr val="C028B9"/>
                </a:solidFill>
                <a:latin typeface="+mn-ea"/>
              </a:rPr>
              <a:t>18</a:t>
            </a:r>
            <a:r>
              <a:rPr kumimoji="0" lang="ja-JP" altLang="en-US" sz="2000" b="1" i="0" u="none" strike="noStrike" kern="1200" cap="none" spc="-16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（木</a:t>
            </a:r>
            <a:r>
              <a:rPr kumimoji="0" lang="ja-JP" altLang="en-US" sz="2000" b="1" i="0" u="none" strike="noStrike" kern="1200" cap="none" spc="-30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） </a:t>
            </a:r>
            <a:r>
              <a:rPr kumimoji="0" lang="ja-JP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0" lang="ja-JP" altLang="en-US" sz="3200" b="1" i="0" u="none" strike="noStrike" kern="1200" cap="none" spc="-16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</a:t>
            </a:r>
            <a:r>
              <a:rPr lang="en-US" altLang="ja-JP" sz="3200" b="1" spc="-160" dirty="0">
                <a:solidFill>
                  <a:srgbClr val="C028B9"/>
                </a:solidFill>
                <a:latin typeface="+mn-ea"/>
              </a:rPr>
              <a:t>19</a:t>
            </a:r>
            <a:r>
              <a:rPr kumimoji="0" lang="ja-JP" altLang="en-US" sz="2000" b="1" i="0" u="none" strike="noStrike" kern="1200" cap="none" spc="-16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（金）</a:t>
            </a:r>
            <a:r>
              <a:rPr kumimoji="0" lang="en-US" sz="2400" b="1" i="0" u="none" strike="noStrike" kern="1200" cap="none" spc="-16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</a:p>
        </p:txBody>
      </p:sp>
      <p:sp>
        <p:nvSpPr>
          <p:cNvPr id="63" name="TextBox 8">
            <a:extLst>
              <a:ext uri="{FF2B5EF4-FFF2-40B4-BE49-F238E27FC236}">
                <a16:creationId xmlns:a16="http://schemas.microsoft.com/office/drawing/2014/main" id="{EB411F2E-8F70-7FB9-582C-D095A19D7695}"/>
              </a:ext>
            </a:extLst>
          </p:cNvPr>
          <p:cNvSpPr txBox="1"/>
          <p:nvPr/>
        </p:nvSpPr>
        <p:spPr>
          <a:xfrm>
            <a:off x="6451862" y="4656259"/>
            <a:ext cx="6474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b="1" spc="-160" dirty="0">
                <a:solidFill>
                  <a:srgbClr val="C028B9"/>
                </a:solidFill>
                <a:latin typeface="+mn-ea"/>
              </a:rPr>
              <a:t>9/14</a:t>
            </a:r>
            <a:r>
              <a:rPr kumimoji="0" lang="ja-JP" altLang="en-US" sz="2000" b="1" i="0" u="none" strike="noStrike" kern="1200" cap="none" spc="-16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（水</a:t>
            </a:r>
            <a:r>
              <a:rPr lang="ja-JP" altLang="en-US" sz="2000" b="1" spc="-300" dirty="0">
                <a:solidFill>
                  <a:srgbClr val="C028B9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kumimoji="0" lang="ja-JP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0" lang="ja-JP" altLang="en-US" sz="2000" b="1" i="0" u="none" strike="noStrike" kern="1200" cap="none" spc="-16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</a:t>
            </a:r>
            <a:r>
              <a:rPr lang="en-US" altLang="ja-JP" sz="3200" b="1" spc="-160" dirty="0">
                <a:solidFill>
                  <a:srgbClr val="C028B9"/>
                </a:solidFill>
                <a:latin typeface="+mn-ea"/>
              </a:rPr>
              <a:t>15</a:t>
            </a:r>
            <a:r>
              <a:rPr kumimoji="0" lang="ja-JP" altLang="en-US" sz="2000" b="1" i="0" u="none" strike="noStrike" kern="1200" cap="none" spc="-16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（木</a:t>
            </a:r>
            <a:r>
              <a:rPr kumimoji="0" lang="ja-JP" altLang="en-US" sz="2000" b="1" i="0" u="none" strike="noStrike" kern="1200" cap="none" spc="-30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） </a:t>
            </a:r>
            <a:r>
              <a:rPr kumimoji="0" lang="ja-JP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0" lang="ja-JP" altLang="en-US" sz="3200" b="1" i="0" u="none" strike="noStrike" kern="1200" cap="none" spc="-16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</a:t>
            </a:r>
            <a:r>
              <a:rPr lang="en-US" altLang="ja-JP" sz="3200" b="1" spc="-160" dirty="0">
                <a:solidFill>
                  <a:srgbClr val="C028B9"/>
                </a:solidFill>
                <a:latin typeface="+mn-ea"/>
              </a:rPr>
              <a:t>16</a:t>
            </a:r>
            <a:r>
              <a:rPr kumimoji="0" lang="ja-JP" altLang="en-US" sz="2000" b="1" i="0" u="none" strike="noStrike" kern="1200" cap="none" spc="-16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（金）</a:t>
            </a:r>
            <a:r>
              <a:rPr kumimoji="0" lang="en-US" sz="2400" b="1" i="0" u="none" strike="noStrike" kern="1200" cap="none" spc="-16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EC75F8D5-37A2-8CE2-7877-D5AA76CADB8F}"/>
              </a:ext>
            </a:extLst>
          </p:cNvPr>
          <p:cNvSpPr/>
          <p:nvPr/>
        </p:nvSpPr>
        <p:spPr>
          <a:xfrm>
            <a:off x="4682157" y="1318611"/>
            <a:ext cx="7405505" cy="450651"/>
          </a:xfrm>
          <a:prstGeom prst="rightArrow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2" name="矢印: 右 81">
            <a:extLst>
              <a:ext uri="{FF2B5EF4-FFF2-40B4-BE49-F238E27FC236}">
                <a16:creationId xmlns:a16="http://schemas.microsoft.com/office/drawing/2014/main" id="{3103A717-B476-5A4F-D533-962639CFFBF7}"/>
              </a:ext>
            </a:extLst>
          </p:cNvPr>
          <p:cNvSpPr/>
          <p:nvPr/>
        </p:nvSpPr>
        <p:spPr>
          <a:xfrm>
            <a:off x="-8210" y="1318611"/>
            <a:ext cx="1721571" cy="450651"/>
          </a:xfrm>
          <a:prstGeom prst="rightArrow">
            <a:avLst>
              <a:gd name="adj1" fmla="val 50000"/>
              <a:gd name="adj2" fmla="val 0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05BDC3-497C-4562-BC5E-C82724729A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9" t="22046" r="45285" b="28441"/>
          <a:stretch/>
        </p:blipFill>
        <p:spPr>
          <a:xfrm>
            <a:off x="940481" y="952670"/>
            <a:ext cx="461397" cy="1121652"/>
          </a:xfrm>
          <a:prstGeom prst="rect">
            <a:avLst/>
          </a:prstGeom>
        </p:spPr>
      </p:pic>
      <p:sp>
        <p:nvSpPr>
          <p:cNvPr id="47" name="TextBox 8">
            <a:extLst>
              <a:ext uri="{FF2B5EF4-FFF2-40B4-BE49-F238E27FC236}">
                <a16:creationId xmlns:a16="http://schemas.microsoft.com/office/drawing/2014/main" id="{8E649130-6BED-D0B5-E34D-13772D9F700B}"/>
              </a:ext>
            </a:extLst>
          </p:cNvPr>
          <p:cNvSpPr txBox="1"/>
          <p:nvPr/>
        </p:nvSpPr>
        <p:spPr>
          <a:xfrm>
            <a:off x="9911727" y="5815582"/>
            <a:ext cx="22802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b="1" dirty="0">
                <a:solidFill>
                  <a:srgbClr val="C028B9"/>
                </a:solidFill>
                <a:latin typeface="+mn-ea"/>
              </a:rPr>
              <a:t>10/1</a:t>
            </a:r>
            <a:r>
              <a:rPr lang="en-US" altLang="ja-JP" sz="3200" b="1" spc="-300" dirty="0">
                <a:solidFill>
                  <a:srgbClr val="C028B9"/>
                </a:solidFill>
                <a:latin typeface="+mn-ea"/>
              </a:rPr>
              <a:t>2</a:t>
            </a:r>
            <a:r>
              <a:rPr kumimoji="0" lang="ja-JP" altLang="en-US" sz="2000" b="1" i="0" u="none" strike="noStrike" kern="1200" cap="none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水）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C028B9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より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28B9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80A099A5-B8CA-8A4A-EBE2-3AF25CD7E4D0}"/>
              </a:ext>
            </a:extLst>
          </p:cNvPr>
          <p:cNvSpPr txBox="1"/>
          <p:nvPr/>
        </p:nvSpPr>
        <p:spPr>
          <a:xfrm>
            <a:off x="347234" y="2328975"/>
            <a:ext cx="2596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TE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先行販売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CC2633EB-5404-C016-F043-113AE94953C5}"/>
              </a:ext>
            </a:extLst>
          </p:cNvPr>
          <p:cNvSpPr txBox="1"/>
          <p:nvPr/>
        </p:nvSpPr>
        <p:spPr>
          <a:xfrm>
            <a:off x="1248324" y="3442614"/>
            <a:ext cx="2596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EBP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+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先行販売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2C3F4CF3-2CFE-4BAA-C8D4-B2934A6DACC3}"/>
              </a:ext>
            </a:extLst>
          </p:cNvPr>
          <p:cNvSpPr txBox="1"/>
          <p:nvPr/>
        </p:nvSpPr>
        <p:spPr>
          <a:xfrm>
            <a:off x="3747972" y="4612237"/>
            <a:ext cx="2596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BR+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先行販売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TextBox 8">
            <a:extLst>
              <a:ext uri="{FF2B5EF4-FFF2-40B4-BE49-F238E27FC236}">
                <a16:creationId xmlns:a16="http://schemas.microsoft.com/office/drawing/2014/main" id="{13FC85CB-3B00-D9D0-4A3E-C04BE26D8FE6}"/>
              </a:ext>
            </a:extLst>
          </p:cNvPr>
          <p:cNvSpPr txBox="1"/>
          <p:nvPr/>
        </p:nvSpPr>
        <p:spPr>
          <a:xfrm>
            <a:off x="7737424" y="5791295"/>
            <a:ext cx="1834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正式発売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4771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7">
            <a:extLst>
              <a:ext uri="{FF2B5EF4-FFF2-40B4-BE49-F238E27FC236}">
                <a16:creationId xmlns:a16="http://schemas.microsoft.com/office/drawing/2014/main" id="{530BC3FC-F444-FF0A-2AE4-77C1F62F3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950C053B-2B8B-654C-ADD2-EFBCDDEAE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" t="1423" r="28615" b="-1423"/>
          <a:stretch/>
        </p:blipFill>
        <p:spPr>
          <a:xfrm>
            <a:off x="1963366" y="1242141"/>
            <a:ext cx="1187323" cy="2532968"/>
          </a:xfrm>
          <a:prstGeom prst="rect">
            <a:avLst/>
          </a:prstGeom>
        </p:spPr>
      </p:pic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F4BF3B56-9E1A-6152-D6FA-4938F9B248F6}"/>
              </a:ext>
            </a:extLst>
          </p:cNvPr>
          <p:cNvSpPr/>
          <p:nvPr/>
        </p:nvSpPr>
        <p:spPr>
          <a:xfrm>
            <a:off x="389628" y="1155974"/>
            <a:ext cx="5770911" cy="560144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6">
            <a:extLst>
              <a:ext uri="{FF2B5EF4-FFF2-40B4-BE49-F238E27FC236}">
                <a16:creationId xmlns:a16="http://schemas.microsoft.com/office/drawing/2014/main" id="{548373C3-19CB-D46F-2D95-E23E90849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39" y="2117989"/>
            <a:ext cx="632313" cy="632313"/>
          </a:xfrm>
          <a:prstGeom prst="rect">
            <a:avLst/>
          </a:prstGeom>
        </p:spPr>
      </p:pic>
      <p:pic>
        <p:nvPicPr>
          <p:cNvPr id="24" name="Picture 28">
            <a:extLst>
              <a:ext uri="{FF2B5EF4-FFF2-40B4-BE49-F238E27FC236}">
                <a16:creationId xmlns:a16="http://schemas.microsoft.com/office/drawing/2014/main" id="{DA79F8D0-F760-6117-9425-75BBE75AF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94" y="2730240"/>
            <a:ext cx="632313" cy="632313"/>
          </a:xfrm>
          <a:prstGeom prst="rect">
            <a:avLst/>
          </a:prstGeom>
        </p:spPr>
      </p:pic>
      <p:sp>
        <p:nvSpPr>
          <p:cNvPr id="25" name="Oval 23">
            <a:extLst>
              <a:ext uri="{FF2B5EF4-FFF2-40B4-BE49-F238E27FC236}">
                <a16:creationId xmlns:a16="http://schemas.microsoft.com/office/drawing/2014/main" id="{FFEA04FD-662E-A093-5307-6874B67A8FBF}"/>
              </a:ext>
            </a:extLst>
          </p:cNvPr>
          <p:cNvSpPr/>
          <p:nvPr/>
        </p:nvSpPr>
        <p:spPr>
          <a:xfrm>
            <a:off x="164109" y="1851326"/>
            <a:ext cx="2143438" cy="144800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専用</a:t>
            </a:r>
            <a:endParaRPr kumimoji="0" lang="en-US" altLang="ja-JP" sz="18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スタンド </a:t>
            </a:r>
            <a:endParaRPr kumimoji="0" lang="en-US" altLang="ja-JP" sz="18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プレゼント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EC44D83-8EEC-D20C-441D-DA8B1780D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542" y="2176757"/>
            <a:ext cx="339821" cy="1310515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9370F504-1277-4CC0-986C-EE5DCA860199}"/>
              </a:ext>
            </a:extLst>
          </p:cNvPr>
          <p:cNvSpPr txBox="1"/>
          <p:nvPr/>
        </p:nvSpPr>
        <p:spPr>
          <a:xfrm>
            <a:off x="799687" y="3650045"/>
            <a:ext cx="5149987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ルミスパ </a:t>
            </a:r>
            <a:r>
              <a:rPr kumimoji="0" lang="en-US" altLang="ja-JP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iO</a:t>
            </a: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リーダー先行販売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BE5E4C9-308C-3695-7963-CAA29F0534BC}"/>
              </a:ext>
            </a:extLst>
          </p:cNvPr>
          <p:cNvSpPr txBox="1"/>
          <p:nvPr/>
        </p:nvSpPr>
        <p:spPr>
          <a:xfrm>
            <a:off x="6213673" y="1911107"/>
            <a:ext cx="5978326" cy="41242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セット内容：</a:t>
            </a:r>
            <a:endParaRPr kumimoji="0" lang="en-US" altLang="ja-JP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■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ageLOC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® 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ルミスパ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®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 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iO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　スターター キット 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1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キット</a:t>
            </a: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游ゴシック"/>
              <a:ea typeface="游ゴシック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本体・マグネット充電器・トリートメント ヘッド（標準タイプ）・</a:t>
            </a:r>
            <a:endParaRPr kumimoji="0" lang="en-US" altLang="ja-JP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スタート ガイド・トリートメント クレンザー（いずれか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1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本）</a:t>
            </a:r>
            <a:br>
              <a:rPr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</a:rPr>
            </a:b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■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ageLOC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® 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ルミスパ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® 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iO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 トリートメント ヘッド</a:t>
            </a:r>
            <a:br>
              <a:rPr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</a:rPr>
            </a:b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（やさしいタイプ）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1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個</a:t>
            </a:r>
            <a:br>
              <a:rPr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</a:rPr>
            </a:b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■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 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ageLOC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® 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ルミスパ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® 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iO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 トリートメント ヘッド</a:t>
            </a: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游ゴシック"/>
              <a:ea typeface="游ゴシック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（しっかりタイプ）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1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個</a:t>
            </a:r>
            <a:br>
              <a:rPr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</a:rPr>
            </a:b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■ 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ageLOC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® 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ルミスパ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® 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iO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 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アクセント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1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個</a:t>
            </a: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游ゴシック"/>
              <a:ea typeface="游ゴシック"/>
              <a:cs typeface="Calibri"/>
              <a:sym typeface="Calibri"/>
            </a:endParaRPr>
          </a:p>
          <a:p>
            <a:pPr defTabSz="1219170">
              <a:defRPr/>
            </a:pP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■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 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ageLOC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® 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ルミスパ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®</a:t>
            </a:r>
            <a:r>
              <a:rPr lang="ja-JP" altLang="en-US" kern="0" dirty="0">
                <a:latin typeface="游ゴシック"/>
                <a:ea typeface="游ゴシック"/>
                <a:cs typeface="Calibri"/>
                <a:sym typeface="Calibri"/>
              </a:rPr>
              <a:t> 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 アイディアル アイズ１本</a:t>
            </a: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游ゴシック"/>
              <a:ea typeface="游ゴシック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Calibri"/>
                <a:sym typeface="Calibri"/>
              </a:rPr>
              <a:t>プレゼント：</a:t>
            </a:r>
            <a:endParaRPr kumimoji="0" lang="en-US" altLang="ja-JP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■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ageLOC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® 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ルミスパ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® </a:t>
            </a:r>
            <a:r>
              <a:rPr kumimoji="0" lang="en-US" altLang="ja-JP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iO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 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スタンド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1</a:t>
            </a: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/>
                <a:ea typeface="游ゴシック"/>
                <a:cs typeface="Calibri"/>
                <a:sym typeface="Calibri"/>
              </a:rPr>
              <a:t>個</a:t>
            </a: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游ゴシック"/>
              <a:ea typeface="游ゴシック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Calibri"/>
              <a:sym typeface="Calibri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290A307-48ED-B13F-18FE-BE3EBC0666E5}"/>
              </a:ext>
            </a:extLst>
          </p:cNvPr>
          <p:cNvSpPr txBox="1">
            <a:spLocks/>
          </p:cNvSpPr>
          <p:nvPr/>
        </p:nvSpPr>
        <p:spPr>
          <a:xfrm>
            <a:off x="348025" y="317796"/>
            <a:ext cx="11056896" cy="8321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j-cs"/>
              </a:rPr>
              <a:t>先行販売</a:t>
            </a:r>
            <a:r>
              <a:rPr lang="ja-JP" altLang="en-US" sz="36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セット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j-cs"/>
              </a:rPr>
              <a:t>（１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j-cs"/>
              </a:rPr>
              <a:t>ID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j-cs"/>
              </a:rPr>
              <a:t>につき２</a:t>
            </a:r>
            <a:r>
              <a:rPr lang="ja-JP" altLang="en-US" sz="2400">
                <a:solidFill>
                  <a:srgbClr val="C028B9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セット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j-cs"/>
              </a:rPr>
              <a:t>まで）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28B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C4C0B3E-7EDA-0B5C-0970-D1E94D304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864" y="2278452"/>
            <a:ext cx="777544" cy="777544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FD132F5B-55BB-FCC9-7FF0-DD6F87B998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849" y="1406997"/>
            <a:ext cx="1536325" cy="231058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EA7B1C17-8069-415D-922E-02E266F91F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2293" y="212636"/>
            <a:ext cx="3431682" cy="1029505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BF412C91-5169-6B7D-9BD8-B07E22FB6337}"/>
              </a:ext>
            </a:extLst>
          </p:cNvPr>
          <p:cNvSpPr/>
          <p:nvPr/>
        </p:nvSpPr>
        <p:spPr>
          <a:xfrm>
            <a:off x="709914" y="4150691"/>
            <a:ext cx="54506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卸売価格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（税込）　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	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54,650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円</a:t>
            </a:r>
            <a:endParaRPr kumimoji="0" lang="en-US" altLang="ja-JP" sz="2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卸売価格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（税抜）　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49,682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円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ｼｪｱﾘﾝｸﾞﾎﾞｰﾅｽ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</a:t>
            </a:r>
            <a:r>
              <a:rPr kumimoji="0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  　　 </a:t>
            </a:r>
            <a:r>
              <a:rPr lang="en-US" altLang="ja-JP" sz="320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6,013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円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CSV				34,318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PSV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286.95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060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364C96-8816-4FC2-B725-188F71518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DC621A-62CE-45C8-A229-7E168D2C4442}"/>
              </a:ext>
            </a:extLst>
          </p:cNvPr>
          <p:cNvSpPr txBox="1"/>
          <p:nvPr/>
        </p:nvSpPr>
        <p:spPr>
          <a:xfrm>
            <a:off x="767882" y="3039719"/>
            <a:ext cx="722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+mn-cs"/>
              </a:rPr>
              <a:t>よくある質問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28B9"/>
              </a:solidFill>
              <a:effectLst/>
              <a:uLnTx/>
              <a:uFillTx/>
              <a:latin typeface="Verlag Book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32587-0896-7AA7-32D9-E20BEBCE2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548" y="312734"/>
            <a:ext cx="2748952" cy="824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EF36FA-220E-14F9-DB57-5E2F608B4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" t="1423" r="28615" b="-1423"/>
          <a:stretch/>
        </p:blipFill>
        <p:spPr>
          <a:xfrm>
            <a:off x="6927088" y="1137420"/>
            <a:ext cx="2554842" cy="5450351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971333A1-C967-BF39-E6C7-ABE4B2E6AF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728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38CE27BF-6616-3C0A-3333-6FE0D18F9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16D4C9E5-36F1-3BE2-CDBB-EC117C411E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F3F12C0-C7D1-34CB-6A9F-81B54932D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940" y="2003472"/>
            <a:ext cx="4739060" cy="315585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38FC7C1-0BBF-75C2-5F4A-8B9237AB913D}"/>
              </a:ext>
            </a:extLst>
          </p:cNvPr>
          <p:cNvSpPr txBox="1"/>
          <p:nvPr/>
        </p:nvSpPr>
        <p:spPr>
          <a:xfrm>
            <a:off x="2066055" y="756749"/>
            <a:ext cx="957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アプリを使わなくても、お手入れすることはできますか？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0ED2EAF-8BFD-A8DB-ABAA-8CFA1958610C}"/>
              </a:ext>
            </a:extLst>
          </p:cNvPr>
          <p:cNvSpPr txBox="1"/>
          <p:nvPr/>
        </p:nvSpPr>
        <p:spPr>
          <a:xfrm>
            <a:off x="2066056" y="2212947"/>
            <a:ext cx="50540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はい。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アプリを全く使わなくても、　　現行製品と同じお手入れは可能です。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アプリを使って、自分の好みのお手入れモードを一旦、　本体に保存すれば、そのあとはアプリを使わずにお手入れ可能です。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B32E7F79-EFB7-26C9-EF1A-F19CA3896DE9}"/>
              </a:ext>
            </a:extLst>
          </p:cNvPr>
          <p:cNvSpPr/>
          <p:nvPr/>
        </p:nvSpPr>
        <p:spPr>
          <a:xfrm>
            <a:off x="762000" y="584104"/>
            <a:ext cx="1071065" cy="876300"/>
          </a:xfrm>
          <a:prstGeom prst="roundRect">
            <a:avLst/>
          </a:prstGeom>
          <a:solidFill>
            <a:srgbClr val="C02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Q</a:t>
            </a:r>
            <a:endParaRPr kumimoji="1" lang="ja-JP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B8DC4878-43D5-D95F-21ED-A6F220EA718A}"/>
              </a:ext>
            </a:extLst>
          </p:cNvPr>
          <p:cNvSpPr/>
          <p:nvPr/>
        </p:nvSpPr>
        <p:spPr>
          <a:xfrm>
            <a:off x="762000" y="2239677"/>
            <a:ext cx="1071065" cy="876300"/>
          </a:xfrm>
          <a:prstGeom prst="roundRect">
            <a:avLst/>
          </a:prstGeom>
          <a:solidFill>
            <a:srgbClr val="65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</a:t>
            </a:r>
            <a:endParaRPr kumimoji="1" lang="ja-JP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024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7CC4DDFA-C119-7B80-C8A6-545B9CAA3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B419CBB2-9F4B-B325-5147-D8888F0883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94904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4ADFAC9-1554-AAEF-593B-196EC81C2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869" y="2009775"/>
            <a:ext cx="4720131" cy="3143250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8B17606E-E5D1-D2FF-F259-3FF5726BF6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94904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ACA97C-CF18-F278-116B-BB41EF3C04CF}"/>
              </a:ext>
            </a:extLst>
          </p:cNvPr>
          <p:cNvSpPr txBox="1"/>
          <p:nvPr/>
        </p:nvSpPr>
        <p:spPr>
          <a:xfrm>
            <a:off x="2047812" y="584375"/>
            <a:ext cx="9935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現行製品のパーツ類</a:t>
            </a: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（トリートメント ヘッドや充電スタンドなど）</a:t>
            </a: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を装着することはできますか？</a:t>
            </a:r>
            <a:endParaRPr kumimoji="1" lang="en-US" altLang="ja-JP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54120C5-29E9-AFDE-C441-9629E2AB6002}"/>
              </a:ext>
            </a:extLst>
          </p:cNvPr>
          <p:cNvSpPr txBox="1"/>
          <p:nvPr/>
        </p:nvSpPr>
        <p:spPr>
          <a:xfrm>
            <a:off x="2066055" y="2343258"/>
            <a:ext cx="52491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いいえ。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lvl="0"/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製品名に「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iO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」が付いているパーツ類は、現行製品との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互換性はありません。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無理に装着すると故障の原因となりますのでおやめください。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52C4B72A-F8D8-8B7A-ECFC-DEB050BF8C42}"/>
              </a:ext>
            </a:extLst>
          </p:cNvPr>
          <p:cNvSpPr/>
          <p:nvPr/>
        </p:nvSpPr>
        <p:spPr>
          <a:xfrm>
            <a:off x="762000" y="584104"/>
            <a:ext cx="1071065" cy="876300"/>
          </a:xfrm>
          <a:prstGeom prst="roundRect">
            <a:avLst/>
          </a:prstGeom>
          <a:solidFill>
            <a:srgbClr val="C02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Q</a:t>
            </a:r>
            <a:endParaRPr kumimoji="1" lang="ja-JP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AD897137-DE56-8EC2-53F1-6CF4F6445B7C}"/>
              </a:ext>
            </a:extLst>
          </p:cNvPr>
          <p:cNvSpPr/>
          <p:nvPr/>
        </p:nvSpPr>
        <p:spPr>
          <a:xfrm>
            <a:off x="762000" y="2357450"/>
            <a:ext cx="1071065" cy="876300"/>
          </a:xfrm>
          <a:prstGeom prst="roundRect">
            <a:avLst/>
          </a:prstGeom>
          <a:solidFill>
            <a:srgbClr val="65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</a:t>
            </a:r>
            <a:endParaRPr kumimoji="1" lang="ja-JP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93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8D2CF1-463F-0DEE-3DDD-E90C60257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1F7548F3-E695-D8D4-5750-46CD3B6C6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966" y="2019130"/>
            <a:ext cx="4692034" cy="3124539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A4B89611-553A-2D5C-8952-B959878E1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08E485AF-A995-FFB7-D519-4C9577C52C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74CEB468-44DD-89CB-86D0-366268979F2C}"/>
              </a:ext>
            </a:extLst>
          </p:cNvPr>
          <p:cNvSpPr/>
          <p:nvPr/>
        </p:nvSpPr>
        <p:spPr>
          <a:xfrm>
            <a:off x="762000" y="584104"/>
            <a:ext cx="1071065" cy="876300"/>
          </a:xfrm>
          <a:prstGeom prst="roundRect">
            <a:avLst/>
          </a:prstGeom>
          <a:solidFill>
            <a:srgbClr val="C02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Q</a:t>
            </a:r>
            <a:endParaRPr kumimoji="1" lang="ja-JP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CD37C5F-7BAE-AEC7-FCF8-960D04885637}"/>
              </a:ext>
            </a:extLst>
          </p:cNvPr>
          <p:cNvSpPr/>
          <p:nvPr/>
        </p:nvSpPr>
        <p:spPr>
          <a:xfrm>
            <a:off x="762000" y="2037871"/>
            <a:ext cx="1071065" cy="876300"/>
          </a:xfrm>
          <a:prstGeom prst="roundRect">
            <a:avLst/>
          </a:prstGeom>
          <a:solidFill>
            <a:srgbClr val="65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15887B5-29EB-CF88-93F3-614C86FD7061}"/>
              </a:ext>
            </a:extLst>
          </p:cNvPr>
          <p:cNvSpPr txBox="1"/>
          <p:nvPr/>
        </p:nvSpPr>
        <p:spPr>
          <a:xfrm>
            <a:off x="2008899" y="593805"/>
            <a:ext cx="9586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現行製品を使っても、首・デコルテをお手入れすることは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できますか？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B2CA9B-0ED7-14BA-593A-D82AA0215841}"/>
              </a:ext>
            </a:extLst>
          </p:cNvPr>
          <p:cNvSpPr txBox="1"/>
          <p:nvPr/>
        </p:nvSpPr>
        <p:spPr>
          <a:xfrm>
            <a:off x="2008900" y="2239510"/>
            <a:ext cx="4925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はい。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0D79142-C15D-6F15-6774-3BD94D63B291}"/>
              </a:ext>
            </a:extLst>
          </p:cNvPr>
          <p:cNvSpPr txBox="1"/>
          <p:nvPr/>
        </p:nvSpPr>
        <p:spPr>
          <a:xfrm>
            <a:off x="1999173" y="2902822"/>
            <a:ext cx="53257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2800" dirty="0">
                <a:solidFill>
                  <a:prstClr val="black"/>
                </a:solidFill>
              </a:rPr>
              <a:t>ルミスパ 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iO</a:t>
            </a:r>
            <a:r>
              <a:rPr kumimoji="1" lang="ja-JP" altLang="en-US" sz="2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であれば、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アプリの中に、首・デコルテ モードを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lvl="0"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ご用意しています。</a:t>
            </a:r>
            <a:endParaRPr kumimoji="1" lang="en-US" altLang="ja-JP" sz="16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使い方ガイドに従って、正しいお手入れをマスターして本体に保存すれば、そのあとはアプリなしで手軽に首・デコルテの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ケアをお楽しみいただけます。</a:t>
            </a:r>
          </a:p>
        </p:txBody>
      </p:sp>
    </p:spTree>
    <p:extLst>
      <p:ext uri="{BB962C8B-B14F-4D97-AF65-F5344CB8AC3E}">
        <p14:creationId xmlns:p14="http://schemas.microsoft.com/office/powerpoint/2010/main" val="4036920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CC974AC-6823-5D86-6FE1-D30732EC9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152"/>
            <a:ext cx="12191999" cy="69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66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8D2CF1-463F-0DEE-3DDD-E90C60257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A4B89611-553A-2D5C-8952-B959878E1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08E485AF-A995-FFB7-D519-4C9577C52C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15887B5-29EB-CF88-93F3-614C86FD7061}"/>
              </a:ext>
            </a:extLst>
          </p:cNvPr>
          <p:cNvSpPr txBox="1"/>
          <p:nvPr/>
        </p:nvSpPr>
        <p:spPr>
          <a:xfrm>
            <a:off x="1999172" y="734127"/>
            <a:ext cx="639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化粧品類も新しくなるのでしょうか？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B2CA9B-0ED7-14BA-593A-D82AA0215841}"/>
              </a:ext>
            </a:extLst>
          </p:cNvPr>
          <p:cNvSpPr txBox="1"/>
          <p:nvPr/>
        </p:nvSpPr>
        <p:spPr>
          <a:xfrm>
            <a:off x="1969989" y="2044508"/>
            <a:ext cx="54521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いいえ。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「トリートメント クレンザー」と「アイディアル アイズ」は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現行製品から変更はありません。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9CD7AB5-BAE5-4BB6-CBCF-9C4B160AB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660" y="2019130"/>
            <a:ext cx="4692034" cy="3282960"/>
          </a:xfrm>
          <a:prstGeom prst="rect">
            <a:avLst/>
          </a:prstGeom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22A9C3F2-1A56-BC7D-DD74-684E4EEE4503}"/>
              </a:ext>
            </a:extLst>
          </p:cNvPr>
          <p:cNvSpPr/>
          <p:nvPr/>
        </p:nvSpPr>
        <p:spPr>
          <a:xfrm>
            <a:off x="762000" y="584104"/>
            <a:ext cx="1071065" cy="876300"/>
          </a:xfrm>
          <a:prstGeom prst="roundRect">
            <a:avLst/>
          </a:prstGeom>
          <a:solidFill>
            <a:srgbClr val="C02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Q</a:t>
            </a:r>
            <a:endParaRPr kumimoji="1" lang="ja-JP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807D12F3-A3C6-42E8-5324-2AD424E816F6}"/>
              </a:ext>
            </a:extLst>
          </p:cNvPr>
          <p:cNvSpPr/>
          <p:nvPr/>
        </p:nvSpPr>
        <p:spPr>
          <a:xfrm>
            <a:off x="762000" y="2044508"/>
            <a:ext cx="1071065" cy="876300"/>
          </a:xfrm>
          <a:prstGeom prst="roundRect">
            <a:avLst/>
          </a:prstGeom>
          <a:solidFill>
            <a:srgbClr val="65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</a:t>
            </a:r>
            <a:endParaRPr kumimoji="1" lang="ja-JP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2B6DC98-FC1D-B973-9E17-E0BCC4017853}"/>
              </a:ext>
            </a:extLst>
          </p:cNvPr>
          <p:cNvSpPr txBox="1"/>
          <p:nvPr/>
        </p:nvSpPr>
        <p:spPr>
          <a:xfrm>
            <a:off x="1969988" y="3999787"/>
            <a:ext cx="55689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ルミスパ</a:t>
            </a:r>
            <a:r>
              <a:rPr kumimoji="1" lang="en-US" altLang="ja-JP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iO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は、揺るぎなき美へのアプローチ（美肌ストレッチ）を継承しているので、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現行製品と同様の化粧品類と一緒に使うことで、トリートメント効果を肌にもたらします。</a:t>
            </a:r>
          </a:p>
        </p:txBody>
      </p:sp>
    </p:spTree>
    <p:extLst>
      <p:ext uri="{BB962C8B-B14F-4D97-AF65-F5344CB8AC3E}">
        <p14:creationId xmlns:p14="http://schemas.microsoft.com/office/powerpoint/2010/main" val="2017019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8D2CF1-463F-0DEE-3DDD-E90C60257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A4B89611-553A-2D5C-8952-B959878E1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08E485AF-A995-FFB7-D519-4C9577C52C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15887B5-29EB-CF88-93F3-614C86FD7061}"/>
              </a:ext>
            </a:extLst>
          </p:cNvPr>
          <p:cNvSpPr txBox="1"/>
          <p:nvPr/>
        </p:nvSpPr>
        <p:spPr>
          <a:xfrm>
            <a:off x="2047811" y="734127"/>
            <a:ext cx="6915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専用スタンドを買うことはできますか？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B2CA9B-0ED7-14BA-593A-D82AA0215841}"/>
              </a:ext>
            </a:extLst>
          </p:cNvPr>
          <p:cNvSpPr txBox="1"/>
          <p:nvPr/>
        </p:nvSpPr>
        <p:spPr>
          <a:xfrm>
            <a:off x="2047812" y="2276253"/>
            <a:ext cx="4975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はい。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ニュースキン小物として購入　</a:t>
            </a:r>
            <a:r>
              <a:rPr kumimoji="1" lang="ja-JP" altLang="en-US" sz="28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できます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934E018-53AE-A440-C430-128A8546B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751" y="2080472"/>
            <a:ext cx="4746249" cy="3161551"/>
          </a:xfrm>
          <a:prstGeom prst="rect">
            <a:avLst/>
          </a:prstGeom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7A855F10-A937-DB96-2405-C95686CE7423}"/>
              </a:ext>
            </a:extLst>
          </p:cNvPr>
          <p:cNvSpPr/>
          <p:nvPr/>
        </p:nvSpPr>
        <p:spPr>
          <a:xfrm>
            <a:off x="762000" y="584104"/>
            <a:ext cx="1071065" cy="876300"/>
          </a:xfrm>
          <a:prstGeom prst="roundRect">
            <a:avLst/>
          </a:prstGeom>
          <a:solidFill>
            <a:srgbClr val="C02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Q</a:t>
            </a:r>
            <a:endParaRPr kumimoji="1" lang="ja-JP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449B4672-8F62-B6BD-24E6-167AB6DC23BC}"/>
              </a:ext>
            </a:extLst>
          </p:cNvPr>
          <p:cNvSpPr/>
          <p:nvPr/>
        </p:nvSpPr>
        <p:spPr>
          <a:xfrm>
            <a:off x="762000" y="2276253"/>
            <a:ext cx="1071065" cy="876300"/>
          </a:xfrm>
          <a:prstGeom prst="roundRect">
            <a:avLst/>
          </a:prstGeom>
          <a:solidFill>
            <a:srgbClr val="65B2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</a:t>
            </a:r>
            <a:endParaRPr kumimoji="1" lang="ja-JP" alt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549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CC974AC-6823-5D86-6FE1-D30732EC9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152"/>
            <a:ext cx="12191999" cy="69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3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1DBD3D-A28D-230A-945E-F269AE2EE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6"/>
          <a:stretch/>
        </p:blipFill>
        <p:spPr>
          <a:xfrm>
            <a:off x="-1" y="0"/>
            <a:ext cx="10642801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59D72B1-E0DC-6BB0-E7D3-D6D51077CBC8}"/>
              </a:ext>
            </a:extLst>
          </p:cNvPr>
          <p:cNvSpPr/>
          <p:nvPr/>
        </p:nvSpPr>
        <p:spPr>
          <a:xfrm>
            <a:off x="4879538" y="-362"/>
            <a:ext cx="7112000" cy="6856718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7000">
                <a:srgbClr val="FFFFFF">
                  <a:alpha val="83782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D7B1721-7ACB-8D4E-9C00-E976DE14A120}"/>
              </a:ext>
            </a:extLst>
          </p:cNvPr>
          <p:cNvSpPr/>
          <p:nvPr/>
        </p:nvSpPr>
        <p:spPr>
          <a:xfrm>
            <a:off x="-72146" y="170447"/>
            <a:ext cx="11856673" cy="6515100"/>
          </a:xfrm>
          <a:prstGeom prst="roundRect">
            <a:avLst>
              <a:gd name="adj" fmla="val 1497"/>
            </a:avLst>
          </a:prstGeom>
          <a:gradFill>
            <a:gsLst>
              <a:gs pos="50995">
                <a:srgbClr val="C089B0">
                  <a:alpha val="81463"/>
                </a:srgbClr>
              </a:gs>
              <a:gs pos="1000">
                <a:srgbClr val="9178C2">
                  <a:alpha val="74972"/>
                </a:srgbClr>
              </a:gs>
              <a:gs pos="100000">
                <a:srgbClr val="EE9A9E">
                  <a:alpha val="60630"/>
                </a:srgbClr>
              </a:gs>
            </a:gsLst>
            <a:lin ang="150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68A3C5-660E-C1FE-1CE7-60A6898C968D}"/>
              </a:ext>
            </a:extLst>
          </p:cNvPr>
          <p:cNvSpPr/>
          <p:nvPr/>
        </p:nvSpPr>
        <p:spPr>
          <a:xfrm>
            <a:off x="4957175" y="1282"/>
            <a:ext cx="7112000" cy="6856718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7000">
                <a:srgbClr val="FFFFFF">
                  <a:alpha val="65428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945AA24F-8FA9-644C-910A-465C709F6E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4000"/>
          </a:blip>
          <a:srcRect l="14787" t="44" r="2" b="-184"/>
          <a:stretch/>
        </p:blipFill>
        <p:spPr>
          <a:xfrm>
            <a:off x="4030962" y="483248"/>
            <a:ext cx="5366666" cy="6306807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004C7938-6543-7C14-41D0-467D6B735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369" y="2703641"/>
            <a:ext cx="3431682" cy="102950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6B54B1-7AC6-7E75-BFA9-3E59B51D4E76}"/>
              </a:ext>
            </a:extLst>
          </p:cNvPr>
          <p:cNvSpPr/>
          <p:nvPr/>
        </p:nvSpPr>
        <p:spPr>
          <a:xfrm>
            <a:off x="6217756" y="5764955"/>
            <a:ext cx="5427706" cy="539221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ヒラギノ角ゴ Pro W6"/>
              </a:rPr>
              <a:t>※ </a:t>
            </a: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Times New Roman"/>
              </a:rPr>
              <a:t>©20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Times New Roman"/>
              </a:rPr>
              <a:t>22</a:t>
            </a: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Times New Roman"/>
              </a:rPr>
              <a:t> Nu Skin Japan Co., Ltd. 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小塚ゴシック Pro R" panose="020B0400000000000000" pitchFamily="34" charset="-128"/>
                <a:ea typeface="小塚ゴシック Pro R" panose="020B0400000000000000" pitchFamily="34" charset="-128"/>
                <a:cs typeface="Times New Roman"/>
              </a:rPr>
              <a:t>掲載されている画像等の無断転載および改変は禁じられています。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小塚ゴシック Pro R" panose="020B0400000000000000" pitchFamily="34" charset="-128"/>
              <a:ea typeface="小塚ゴシック Pro R" panose="020B0400000000000000" pitchFamily="34" charset="-128"/>
              <a:cs typeface="ＭＳ Ｐゴシック"/>
            </a:endParaRPr>
          </a:p>
        </p:txBody>
      </p:sp>
      <p:pic>
        <p:nvPicPr>
          <p:cNvPr id="12" name="Picture 2" descr="C:\Users\yaetorii\AppData\Local\Microsoft\Windows\Temporary Internet Files\Content.IE5\7TBWHVNJ\MC900411320[1].wmf">
            <a:extLst>
              <a:ext uri="{FF2B5EF4-FFF2-40B4-BE49-F238E27FC236}">
                <a16:creationId xmlns:a16="http://schemas.microsoft.com/office/drawing/2014/main" id="{86ABD262-48BF-DB6B-F037-C555DF9CB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814" y="5755533"/>
            <a:ext cx="732621" cy="49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6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7408E95-EADC-4AA1-8369-C27407F563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6" r="12806"/>
          <a:stretch/>
        </p:blipFill>
        <p:spPr>
          <a:xfrm>
            <a:off x="5823548" y="0"/>
            <a:ext cx="6368452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95DE8C-7136-4023-A822-D53B38D40DE3}"/>
              </a:ext>
            </a:extLst>
          </p:cNvPr>
          <p:cNvSpPr/>
          <p:nvPr/>
        </p:nvSpPr>
        <p:spPr>
          <a:xfrm>
            <a:off x="0" y="0"/>
            <a:ext cx="10108642" cy="6858000"/>
          </a:xfrm>
          <a:prstGeom prst="rect">
            <a:avLst/>
          </a:prstGeom>
          <a:gradFill flip="none" rotWithShape="1">
            <a:gsLst>
              <a:gs pos="6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32587-0896-7AA7-32D9-E20BEBCE2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548" y="312734"/>
            <a:ext cx="2748952" cy="824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46DA54-97DB-08B7-49C5-247EF617D889}"/>
              </a:ext>
            </a:extLst>
          </p:cNvPr>
          <p:cNvSpPr txBox="1"/>
          <p:nvPr/>
        </p:nvSpPr>
        <p:spPr>
          <a:xfrm>
            <a:off x="1667498" y="1965942"/>
            <a:ext cx="3827291" cy="26138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Calibri"/>
              </a:rPr>
              <a:t>製品特長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Verlag Book" pitchFamily="2" charset="0"/>
              <a:ea typeface="游ゴシック" panose="020B0400000000000000" pitchFamily="50" charset="-128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Calibri"/>
              </a:rPr>
              <a:t>価格情報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Verlag Book" pitchFamily="2" charset="0"/>
              <a:ea typeface="游ゴシック" panose="020B0400000000000000" pitchFamily="50" charset="-128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Calibri"/>
              </a:rPr>
              <a:t>販売プラン情報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Verlag Book" pitchFamily="2" charset="0"/>
              <a:ea typeface="游ゴシック" panose="020B0400000000000000" pitchFamily="50" charset="-128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Calibri"/>
              </a:rPr>
              <a:t>よくある質問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Verlag Book" pitchFamily="2" charset="0"/>
              <a:ea typeface="游ゴシック" panose="020B0400000000000000" pitchFamily="50" charset="-128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199D5-47B2-04BE-F0A7-25DCB2D89A7C}"/>
              </a:ext>
            </a:extLst>
          </p:cNvPr>
          <p:cNvSpPr txBox="1"/>
          <p:nvPr/>
        </p:nvSpPr>
        <p:spPr>
          <a:xfrm>
            <a:off x="700770" y="1137420"/>
            <a:ext cx="722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srgbClr val="C028B9"/>
                </a:solidFill>
                <a:latin typeface="Verlag Book" pitchFamily="2" charset="0"/>
                <a:ea typeface="游ゴシック" panose="020B0400000000000000" pitchFamily="50" charset="-128"/>
              </a:rPr>
              <a:t>トレーニング</a:t>
            </a:r>
            <a:r>
              <a:rPr kumimoji="0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+mn-cs"/>
              </a:rPr>
              <a:t>内容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28B9"/>
              </a:solidFill>
              <a:effectLst/>
              <a:uLnTx/>
              <a:uFillTx/>
              <a:latin typeface="Verlag Boo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795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364C96-8816-4FC2-B725-188F71518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DC621A-62CE-45C8-A229-7E168D2C4442}"/>
              </a:ext>
            </a:extLst>
          </p:cNvPr>
          <p:cNvSpPr txBox="1"/>
          <p:nvPr/>
        </p:nvSpPr>
        <p:spPr>
          <a:xfrm>
            <a:off x="767882" y="3039719"/>
            <a:ext cx="722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+mn-cs"/>
              </a:rPr>
              <a:t>製品特長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28B9"/>
              </a:solidFill>
              <a:effectLst/>
              <a:uLnTx/>
              <a:uFillTx/>
              <a:latin typeface="Verlag Book" pitchFamily="2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32587-0896-7AA7-32D9-E20BEBCE2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548" y="312734"/>
            <a:ext cx="2748952" cy="824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EF36FA-220E-14F9-DB57-5E2F608B47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" t="1423" r="28615" b="-1423"/>
          <a:stretch/>
        </p:blipFill>
        <p:spPr>
          <a:xfrm>
            <a:off x="6927088" y="1137420"/>
            <a:ext cx="2554842" cy="54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2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ECCAB3F-8DF2-634B-10A4-94B01EF7BEA7}"/>
              </a:ext>
            </a:extLst>
          </p:cNvPr>
          <p:cNvGrpSpPr/>
          <p:nvPr/>
        </p:nvGrpSpPr>
        <p:grpSpPr>
          <a:xfrm>
            <a:off x="4856495" y="-115780"/>
            <a:ext cx="7984290" cy="6973780"/>
            <a:chOff x="4913194" y="-115781"/>
            <a:chExt cx="7984290" cy="69737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8DF0A6-35FD-4A76-BA19-7BED9A831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603" r="8722"/>
            <a:stretch/>
          </p:blipFill>
          <p:spPr>
            <a:xfrm>
              <a:off x="4913194" y="0"/>
              <a:ext cx="7984290" cy="6857999"/>
            </a:xfrm>
            <a:prstGeom prst="rect">
              <a:avLst/>
            </a:prstGeom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CADF117A-CA41-B653-BDB7-BC40D81BD644}"/>
                </a:ext>
              </a:extLst>
            </p:cNvPr>
            <p:cNvSpPr/>
            <p:nvPr/>
          </p:nvSpPr>
          <p:spPr>
            <a:xfrm>
              <a:off x="4913194" y="-115781"/>
              <a:ext cx="7970293" cy="1173728"/>
            </a:xfrm>
            <a:prstGeom prst="rect">
              <a:avLst/>
            </a:prstGeom>
            <a:solidFill>
              <a:srgbClr val="F3F3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3BBD5A3-82D0-4345-BA02-395F41A9662D}"/>
              </a:ext>
            </a:extLst>
          </p:cNvPr>
          <p:cNvSpPr/>
          <p:nvPr/>
        </p:nvSpPr>
        <p:spPr>
          <a:xfrm>
            <a:off x="84277" y="0"/>
            <a:ext cx="9154274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32587-0896-7AA7-32D9-E20BEBCE2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548" y="312734"/>
            <a:ext cx="2748952" cy="82468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B64A4A5-41C3-7F5A-FEC8-0B7219650D15}"/>
              </a:ext>
            </a:extLst>
          </p:cNvPr>
          <p:cNvSpPr txBox="1"/>
          <p:nvPr/>
        </p:nvSpPr>
        <p:spPr>
          <a:xfrm>
            <a:off x="491812" y="1080299"/>
            <a:ext cx="9058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美しき、知能。</a:t>
            </a:r>
            <a:b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</a:b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「目覚めよ、美肌プロテイン」の、その先へ。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0D8BA58-4405-A9FA-74CA-B57B94A59FDD}"/>
              </a:ext>
            </a:extLst>
          </p:cNvPr>
          <p:cNvSpPr txBox="1"/>
          <p:nvPr/>
        </p:nvSpPr>
        <p:spPr>
          <a:xfrm>
            <a:off x="305634" y="3546322"/>
            <a:ext cx="854300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ニュースキン初の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IoT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対応美顔器へと進化したルミスパ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iO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美しき知能が、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美しい肌のためのアプローチをスマートにサポート。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人と美顔器の新しい関係、いま始まります。</a:t>
            </a:r>
          </a:p>
        </p:txBody>
      </p:sp>
    </p:spTree>
    <p:extLst>
      <p:ext uri="{BB962C8B-B14F-4D97-AF65-F5344CB8AC3E}">
        <p14:creationId xmlns:p14="http://schemas.microsoft.com/office/powerpoint/2010/main" val="1338548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EACF27-EECE-4174-A1CC-203E65958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81"/>
          <a:stretch/>
        </p:blipFill>
        <p:spPr>
          <a:xfrm>
            <a:off x="4166190" y="0"/>
            <a:ext cx="802581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1726D3-4493-436C-AE22-43A7B9EBDA9F}"/>
              </a:ext>
            </a:extLst>
          </p:cNvPr>
          <p:cNvSpPr/>
          <p:nvPr/>
        </p:nvSpPr>
        <p:spPr>
          <a:xfrm>
            <a:off x="-1" y="0"/>
            <a:ext cx="10568764" cy="6858000"/>
          </a:xfrm>
          <a:prstGeom prst="rect">
            <a:avLst/>
          </a:prstGeom>
          <a:gradFill flip="none" rotWithShape="1">
            <a:gsLst>
              <a:gs pos="6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9135D8-5CA2-BD3E-CDE7-296FE946CED4}"/>
              </a:ext>
            </a:extLst>
          </p:cNvPr>
          <p:cNvSpPr txBox="1"/>
          <p:nvPr/>
        </p:nvSpPr>
        <p:spPr>
          <a:xfrm>
            <a:off x="487680" y="2036743"/>
            <a:ext cx="6515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専用アプリ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Nu Skin Vera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と連動することで、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より良質で効果的な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あなたに合ったお手入れを実現します。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0970665-1838-6476-3595-274C7D2DC6A6}"/>
              </a:ext>
            </a:extLst>
          </p:cNvPr>
          <p:cNvSpPr txBox="1"/>
          <p:nvPr/>
        </p:nvSpPr>
        <p:spPr>
          <a:xfrm>
            <a:off x="379064" y="764194"/>
            <a:ext cx="9058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あなただけの美を育む、美しき知能を搭載。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BF1A5FD-A17C-6D16-999B-22A6E1FD2A61}"/>
              </a:ext>
            </a:extLst>
          </p:cNvPr>
          <p:cNvSpPr txBox="1"/>
          <p:nvPr/>
        </p:nvSpPr>
        <p:spPr>
          <a:xfrm>
            <a:off x="311951" y="3924847"/>
            <a:ext cx="7804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【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アプリ機能の一例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】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ルミスパ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iO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の正しい使い方をナビゲーション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ライフスタイルや肌状態に合わせて、ルミスパ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iO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でのお手入れを自分仕様にチェンジ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お手入れ状況を記録し、習慣化をサポート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A61C2FE4-A27B-A0CF-9565-ABE4E3AC2DA5}"/>
              </a:ext>
            </a:extLst>
          </p:cNvPr>
          <p:cNvSpPr/>
          <p:nvPr/>
        </p:nvSpPr>
        <p:spPr>
          <a:xfrm>
            <a:off x="9743917" y="180281"/>
            <a:ext cx="2157369" cy="876300"/>
          </a:xfrm>
          <a:prstGeom prst="roundRect">
            <a:avLst/>
          </a:prstGeom>
          <a:solidFill>
            <a:srgbClr val="C02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特長１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871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364C96-8816-4FC2-B725-188F71518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DC621A-62CE-45C8-A229-7E168D2C4442}"/>
              </a:ext>
            </a:extLst>
          </p:cNvPr>
          <p:cNvSpPr txBox="1"/>
          <p:nvPr/>
        </p:nvSpPr>
        <p:spPr>
          <a:xfrm>
            <a:off x="822410" y="2459504"/>
            <a:ext cx="4468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+mn-cs"/>
              </a:rPr>
              <a:t>「私の」</a:t>
            </a:r>
            <a:endParaRPr kumimoji="0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C028B9"/>
              </a:solidFill>
              <a:effectLst/>
              <a:uLnTx/>
              <a:uFillTx/>
              <a:latin typeface="Verlag Book" pitchFamily="2" charset="0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28B9"/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+mn-cs"/>
              </a:rPr>
              <a:t>ルミスパ</a:t>
            </a:r>
            <a:endParaRPr kumimoji="0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C028B9"/>
              </a:solidFill>
              <a:effectLst/>
              <a:uLnTx/>
              <a:uFillTx/>
              <a:latin typeface="Verlag Book" pitchFamily="2" charset="0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32587-0896-7AA7-32D9-E20BEBCE2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548" y="312734"/>
            <a:ext cx="2748952" cy="824686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A876AF4-4319-8896-CED6-0FC0070F6B30}"/>
              </a:ext>
            </a:extLst>
          </p:cNvPr>
          <p:cNvSpPr txBox="1"/>
          <p:nvPr/>
        </p:nvSpPr>
        <p:spPr>
          <a:xfrm>
            <a:off x="6096000" y="2459504"/>
            <a:ext cx="5653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+mn-cs"/>
              </a:rPr>
              <a:t>「あなたの」</a:t>
            </a:r>
            <a:endParaRPr kumimoji="0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lag Book" pitchFamily="2" charset="0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Verlag Book" pitchFamily="2" charset="0"/>
                <a:ea typeface="游ゴシック" panose="020B0400000000000000" pitchFamily="50" charset="-128"/>
                <a:cs typeface="+mn-cs"/>
              </a:rPr>
              <a:t>ルミスパ</a:t>
            </a:r>
            <a:endParaRPr kumimoji="0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Verlag Book" pitchFamily="2" charset="0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D93D499-C656-D67D-F269-24CAF0B3ACDF}"/>
              </a:ext>
            </a:extLst>
          </p:cNvPr>
          <p:cNvCxnSpPr>
            <a:cxnSpLocks/>
          </p:cNvCxnSpPr>
          <p:nvPr/>
        </p:nvCxnSpPr>
        <p:spPr>
          <a:xfrm>
            <a:off x="5499499" y="3544869"/>
            <a:ext cx="8096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65ED77BE-E75C-22B8-632F-6C8C40D40068}"/>
              </a:ext>
            </a:extLst>
          </p:cNvPr>
          <p:cNvCxnSpPr>
            <a:cxnSpLocks/>
          </p:cNvCxnSpPr>
          <p:nvPr/>
        </p:nvCxnSpPr>
        <p:spPr>
          <a:xfrm>
            <a:off x="5499499" y="3344844"/>
            <a:ext cx="8096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079B69F-6201-BF42-75F5-738EFB46813D}"/>
              </a:ext>
            </a:extLst>
          </p:cNvPr>
          <p:cNvCxnSpPr>
            <a:cxnSpLocks/>
          </p:cNvCxnSpPr>
          <p:nvPr/>
        </p:nvCxnSpPr>
        <p:spPr>
          <a:xfrm flipH="1">
            <a:off x="5559029" y="3041735"/>
            <a:ext cx="690563" cy="7745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16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BB82DEA-7C6A-0651-0701-A71DEC078C84}"/>
              </a:ext>
            </a:extLst>
          </p:cNvPr>
          <p:cNvSpPr/>
          <p:nvPr/>
        </p:nvSpPr>
        <p:spPr>
          <a:xfrm>
            <a:off x="0" y="6297385"/>
            <a:ext cx="12192000" cy="560616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31000"/>
                </a:schemeClr>
              </a:gs>
              <a:gs pos="100000">
                <a:srgbClr val="FFFFFF">
                  <a:alpha val="53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D99B74-4BF1-D691-CD97-8077D4CECB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saturation sa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1" y="621"/>
            <a:ext cx="12192000" cy="68573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1392C95-38D6-518C-AFAF-51588B3D90B5}"/>
              </a:ext>
            </a:extLst>
          </p:cNvPr>
          <p:cNvSpPr/>
          <p:nvPr/>
        </p:nvSpPr>
        <p:spPr>
          <a:xfrm rot="5400000" flipH="1">
            <a:off x="3001680" y="-2997869"/>
            <a:ext cx="6196263" cy="12192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2000">
                <a:srgbClr val="FFFFFF">
                  <a:alpha val="5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lag XLight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30599-D5AC-4902-D561-B85AAB540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290" y="1979092"/>
            <a:ext cx="994240" cy="4396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9DD557-8E60-3FE5-F3B6-3EDFBB2B0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486" y="5254598"/>
            <a:ext cx="1749849" cy="153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C9074E-1ADF-3F8D-3976-4589E13A7D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3626" y="5365325"/>
            <a:ext cx="707567" cy="2624788"/>
          </a:xfrm>
          <a:prstGeom prst="rect">
            <a:avLst/>
          </a:prstGeom>
        </p:spPr>
      </p:pic>
      <p:sp>
        <p:nvSpPr>
          <p:cNvPr id="12" name="Rectangle 19">
            <a:extLst>
              <a:ext uri="{FF2B5EF4-FFF2-40B4-BE49-F238E27FC236}">
                <a16:creationId xmlns:a16="http://schemas.microsoft.com/office/drawing/2014/main" id="{A40162EC-CDE2-F8D7-1ECF-A77296053BFB}"/>
              </a:ext>
            </a:extLst>
          </p:cNvPr>
          <p:cNvSpPr/>
          <p:nvPr/>
        </p:nvSpPr>
        <p:spPr>
          <a:xfrm>
            <a:off x="3811" y="-621"/>
            <a:ext cx="9154274" cy="6858000"/>
          </a:xfrm>
          <a:prstGeom prst="rect">
            <a:avLst/>
          </a:prstGeom>
          <a:gradFill flip="none" rotWithShape="1">
            <a:gsLst>
              <a:gs pos="6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32E14B4-77BD-A6B8-FA6A-5190A7EECEBB}"/>
              </a:ext>
            </a:extLst>
          </p:cNvPr>
          <p:cNvSpPr txBox="1"/>
          <p:nvPr/>
        </p:nvSpPr>
        <p:spPr>
          <a:xfrm>
            <a:off x="940807" y="1930267"/>
            <a:ext cx="84642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毎日、美肌ストレッチ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lvl="2"/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ニュースキン独自に考案した美肌ストレッチ（マイクロ パルス オシレーション テクノロジー）採用で、あなたの理想の肌へ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洗顔を、肌を育てる時間に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lvl="2"/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洗顔時間を使って、肌をトリートメント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美肌に導くベストパートナー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lvl="2"/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ageLOC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ブレンド（保湿成分）配合のトリートメント クレンザーは、美肌ストレッチに不可欠な存在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549684D-DCB0-1831-F477-135810727C28}"/>
              </a:ext>
            </a:extLst>
          </p:cNvPr>
          <p:cNvSpPr txBox="1"/>
          <p:nvPr/>
        </p:nvSpPr>
        <p:spPr>
          <a:xfrm>
            <a:off x="427832" y="1279290"/>
            <a:ext cx="10741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旋風を巻き起こした、揺ぎなき美へのアプローチは継承。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3481100-14D4-0275-C970-DB2C563661C0}"/>
              </a:ext>
            </a:extLst>
          </p:cNvPr>
          <p:cNvSpPr/>
          <p:nvPr/>
        </p:nvSpPr>
        <p:spPr>
          <a:xfrm>
            <a:off x="9743917" y="180281"/>
            <a:ext cx="2157369" cy="876300"/>
          </a:xfrm>
          <a:prstGeom prst="roundRect">
            <a:avLst/>
          </a:prstGeom>
          <a:solidFill>
            <a:srgbClr val="C02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特長２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13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EA166-42EA-45C9-B51D-DEB54B1678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6" t="1" r="2" b="1"/>
          <a:stretch/>
        </p:blipFill>
        <p:spPr>
          <a:xfrm>
            <a:off x="0" y="-10426"/>
            <a:ext cx="9233746" cy="6868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75E1EB-BCA8-4B09-BC3B-178626E2D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3" y="1790217"/>
            <a:ext cx="5067782" cy="5067783"/>
          </a:xfrm>
          <a:prstGeom prst="rect">
            <a:avLst/>
          </a:prstGeom>
        </p:spPr>
      </p:pic>
      <p:sp>
        <p:nvSpPr>
          <p:cNvPr id="10" name="Rectangle 19">
            <a:extLst>
              <a:ext uri="{FF2B5EF4-FFF2-40B4-BE49-F238E27FC236}">
                <a16:creationId xmlns:a16="http://schemas.microsoft.com/office/drawing/2014/main" id="{3AB10819-6332-E035-C11F-FB7643F6CAAF}"/>
              </a:ext>
            </a:extLst>
          </p:cNvPr>
          <p:cNvSpPr/>
          <p:nvPr/>
        </p:nvSpPr>
        <p:spPr>
          <a:xfrm rot="10800000">
            <a:off x="3535680" y="0"/>
            <a:ext cx="8644098" cy="6858000"/>
          </a:xfrm>
          <a:prstGeom prst="rect">
            <a:avLst/>
          </a:prstGeom>
          <a:gradFill flip="none" rotWithShape="1">
            <a:gsLst>
              <a:gs pos="6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7548C8E3-BB1B-7CF3-9F61-9FDA183652CD}"/>
              </a:ext>
            </a:extLst>
          </p:cNvPr>
          <p:cNvSpPr/>
          <p:nvPr/>
        </p:nvSpPr>
        <p:spPr>
          <a:xfrm rot="10800000">
            <a:off x="3000022" y="-10427"/>
            <a:ext cx="9233746" cy="6858000"/>
          </a:xfrm>
          <a:prstGeom prst="rect">
            <a:avLst/>
          </a:prstGeom>
          <a:gradFill flip="none" rotWithShape="1">
            <a:gsLst>
              <a:gs pos="6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CA5AF79-E57D-2BCA-AF2E-F0D39BBEEBF1}"/>
              </a:ext>
            </a:extLst>
          </p:cNvPr>
          <p:cNvSpPr txBox="1"/>
          <p:nvPr/>
        </p:nvSpPr>
        <p:spPr>
          <a:xfrm>
            <a:off x="3700612" y="1238972"/>
            <a:ext cx="847916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/>
                <a:cs typeface="+mn-cs"/>
              </a:rPr>
              <a:t>ひとり一人の声に応えた、きめ細かな進化</a:t>
            </a:r>
            <a:r>
              <a:rPr kumimoji="1" lang="ja-JP" altLang="en-US" sz="32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/>
                <a:cs typeface="+mn-cs"/>
              </a:rPr>
              <a:t>*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/>
                <a:cs typeface="+mn-cs"/>
              </a:rPr>
              <a:t>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806D77-41B7-CDCC-D959-1D99F7F513E2}"/>
              </a:ext>
            </a:extLst>
          </p:cNvPr>
          <p:cNvSpPr txBox="1"/>
          <p:nvPr/>
        </p:nvSpPr>
        <p:spPr>
          <a:xfrm>
            <a:off x="6266688" y="2015733"/>
            <a:ext cx="4345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首・デコルテ ケア登場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さらに水に強く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耐久性アップ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軽量化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7245FF-241A-939E-2E7E-E2B9CED8A5E6}"/>
              </a:ext>
            </a:extLst>
          </p:cNvPr>
          <p:cNvSpPr txBox="1"/>
          <p:nvPr/>
        </p:nvSpPr>
        <p:spPr>
          <a:xfrm>
            <a:off x="6446648" y="6517883"/>
            <a:ext cx="574587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＊genLOC ルミスパがageLOC ルミスパ iO にリニューアルした際に改良されたポイントのこと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DE939715-CB51-FA38-0950-AA2FFDF41BC0}"/>
              </a:ext>
            </a:extLst>
          </p:cNvPr>
          <p:cNvSpPr/>
          <p:nvPr/>
        </p:nvSpPr>
        <p:spPr>
          <a:xfrm>
            <a:off x="9743917" y="180281"/>
            <a:ext cx="2157369" cy="876300"/>
          </a:xfrm>
          <a:prstGeom prst="roundRect">
            <a:avLst/>
          </a:prstGeom>
          <a:solidFill>
            <a:srgbClr val="C02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特長３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28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117520f-80a2-40e6-a6a8-3ee6fb5de8d8" xsi:nil="true"/>
    <lcf76f155ced4ddcb4097134ff3c332f xmlns="62becaa1-73b6-417d-a0c4-ac6120fe2ff1">
      <Terms xmlns="http://schemas.microsoft.com/office/infopath/2007/PartnerControls"/>
    </lcf76f155ced4ddcb4097134ff3c332f>
    <SharedWithUsers xmlns="4413b6af-c24a-4846-b129-151ba3fea5cc">
      <UserInfo>
        <DisplayName>Vidya Karthik</DisplayName>
        <AccountId>68</AccountId>
        <AccountType/>
      </UserInfo>
      <UserInfo>
        <DisplayName>Hailey Helquist</DisplayName>
        <AccountId>1624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A180BBBE18C56C4485E777397186BB6E" ma:contentTypeVersion="18" ma:contentTypeDescription="新しいドキュメントを作成します。" ma:contentTypeScope="" ma:versionID="6ffaf27e88094156e8660e87668b36c7">
  <xsd:schema xmlns:xsd="http://www.w3.org/2001/XMLSchema" xmlns:xs="http://www.w3.org/2001/XMLSchema" xmlns:p="http://schemas.microsoft.com/office/2006/metadata/properties" xmlns:ns1="http://schemas.microsoft.com/sharepoint/v3" xmlns:ns2="62becaa1-73b6-417d-a0c4-ac6120fe2ff1" xmlns:ns3="4413b6af-c24a-4846-b129-151ba3fea5cc" xmlns:ns4="d117520f-80a2-40e6-a6a8-3ee6fb5de8d8" targetNamespace="http://schemas.microsoft.com/office/2006/metadata/properties" ma:root="true" ma:fieldsID="4305d442bc9aa1b61ff461791bb8b3a6" ns1:_="" ns2:_="" ns3:_="" ns4:_="">
    <xsd:import namespace="http://schemas.microsoft.com/sharepoint/v3"/>
    <xsd:import namespace="62becaa1-73b6-417d-a0c4-ac6120fe2ff1"/>
    <xsd:import namespace="4413b6af-c24a-4846-b129-151ba3fea5cc"/>
    <xsd:import namespace="d117520f-80a2-40e6-a6a8-3ee6fb5de8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統合コンプライアンス ポリシーのプロパティ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統合コンプライアンス ポリシーの UI アクション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becaa1-73b6-417d-a0c4-ac6120fe2f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画像タグ" ma:readOnly="false" ma:fieldId="{5cf76f15-5ced-4ddc-b409-7134ff3c332f}" ma:taxonomyMulti="true" ma:sspId="e044233d-9ec5-4d42-8f30-126b46c907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3b6af-c24a-4846-b129-151ba3fea5c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17520f-80a2-40e6-a6a8-3ee6fb5de8d8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b0b004ee-7d59-49d7-8d36-bad0fbf6fee9}" ma:internalName="TaxCatchAll" ma:showField="CatchAllData" ma:web="4413b6af-c24a-4846-b129-151ba3fea5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55873A-355A-4D64-812F-306B751828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68A120-2B46-49EB-B9C9-81C7A971104B}">
  <ds:schemaRefs>
    <ds:schemaRef ds:uri="d068177d-04b3-46f5-bb4f-84828d4ae837"/>
    <ds:schemaRef ds:uri="d117520f-80a2-40e6-a6a8-3ee6fb5de8d8"/>
    <ds:schemaRef ds:uri="f96c4ee4-d544-4056-9da8-bfe8ddb26ae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1FDF2BB-FA84-48AB-9BC6-9B39FD27997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1108</Words>
  <Application>Microsoft Office PowerPoint</Application>
  <PresentationFormat>ワイド画面</PresentationFormat>
  <Paragraphs>213</Paragraphs>
  <Slides>23</Slides>
  <Notes>21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23</vt:i4>
      </vt:variant>
    </vt:vector>
  </HeadingPairs>
  <TitlesOfParts>
    <vt:vector size="40" baseType="lpstr">
      <vt:lpstr>Helvetica Neue</vt:lpstr>
      <vt:lpstr>Lemance</vt:lpstr>
      <vt:lpstr>Lemance Light</vt:lpstr>
      <vt:lpstr>小塚ゴシック Pro R</vt:lpstr>
      <vt:lpstr>游ゴシック</vt:lpstr>
      <vt:lpstr>Arial</vt:lpstr>
      <vt:lpstr>Calibri</vt:lpstr>
      <vt:lpstr>Calibri Light</vt:lpstr>
      <vt:lpstr>Verlag Book</vt:lpstr>
      <vt:lpstr>Verlag Light</vt:lpstr>
      <vt:lpstr>Verlag XLight</vt:lpstr>
      <vt:lpstr>Wingdings</vt:lpstr>
      <vt:lpstr>Office Theme</vt:lpstr>
      <vt:lpstr>Custom Design</vt:lpstr>
      <vt:lpstr>1_Custom Design</vt:lpstr>
      <vt:lpstr>2_Office Theme</vt:lpstr>
      <vt:lpstr>1_Office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正式販売 スターター キット価格</vt:lpstr>
      <vt:lpstr>PowerPoint プレゼンテーション</vt:lpstr>
      <vt:lpstr>販売スケジュール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 Skin Japan co.,LTD.</dc:creator>
  <cp:lastModifiedBy/>
  <cp:revision>18</cp:revision>
  <cp:lastPrinted>2022-05-24T20:43:19Z</cp:lastPrinted>
  <dcterms:created xsi:type="dcterms:W3CDTF">2022-05-20T16:17:30Z</dcterms:created>
  <dcterms:modified xsi:type="dcterms:W3CDTF">2022-07-12T06:12:21Z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0x010100086AF69CF73DEE4490EFC08C14B53C11</vt:lpwstr>
  </property>
  <property fmtid="{D5CDD505-2E9C-101B-9397-08002B2CF9AE}" pid="3" name="MediaServiceImageTags">
    <vt:lpwstr/>
  </property>
</Properties>
</file>